
<file path=[Content_Types].xml><?xml version="1.0" encoding="utf-8"?>
<Types xmlns="http://schemas.openxmlformats.org/package/2006/content-types">
  <Override PartName="/_rels/.rels" ContentType="application/vnd.openxmlformats-package.relationships+xml"/>
  <Override PartName="/ppt/notesSlides/notesSlide48.xml" ContentType="application/vnd.openxmlformats-officedocument.presentationml.notesSlide+xml"/>
  <Override PartName="/ppt/notesSlides/notesSlide43.xml" ContentType="application/vnd.openxmlformats-officedocument.presentationml.notesSlide+xml"/>
  <Override PartName="/ppt/notesSlides/notesSlide42.xml" ContentType="application/vnd.openxmlformats-officedocument.presentationml.notesSlide+xml"/>
  <Override PartName="/ppt/notesSlides/_rels/notesSlide48.xml.rels" ContentType="application/vnd.openxmlformats-package.relationships+xml"/>
  <Override PartName="/ppt/notesSlides/_rels/notesSlide47.xml.rels" ContentType="application/vnd.openxmlformats-package.relationships+xml"/>
  <Override PartName="/ppt/notesSlides/_rels/notesSlide45.xml.rels" ContentType="application/vnd.openxmlformats-package.relationships+xml"/>
  <Override PartName="/ppt/notesSlides/_rels/notesSlide41.xml.rels" ContentType="application/vnd.openxmlformats-package.relationships+xml"/>
  <Override PartName="/ppt/notesSlides/_rels/notesSlide37.xml.rels" ContentType="application/vnd.openxmlformats-package.relationships+xml"/>
  <Override PartName="/ppt/notesSlides/_rels/notesSlide36.xml.rels" ContentType="application/vnd.openxmlformats-package.relationships+xml"/>
  <Override PartName="/ppt/notesSlides/_rels/notesSlide35.xml.rels" ContentType="application/vnd.openxmlformats-package.relationships+xml"/>
  <Override PartName="/ppt/notesSlides/_rels/notesSlide33.xml.rels" ContentType="application/vnd.openxmlformats-package.relationships+xml"/>
  <Override PartName="/ppt/notesSlides/_rels/notesSlide46.xml.rels" ContentType="application/vnd.openxmlformats-package.relationships+xml"/>
  <Override PartName="/ppt/notesSlides/_rels/notesSlide32.xml.rels" ContentType="application/vnd.openxmlformats-package.relationships+xml"/>
  <Override PartName="/ppt/notesSlides/_rels/notesSlide29.xml.rels" ContentType="application/vnd.openxmlformats-package.relationships+xml"/>
  <Override PartName="/ppt/notesSlides/_rels/notesSlide39.xml.rels" ContentType="application/vnd.openxmlformats-package.relationships+xml"/>
  <Override PartName="/ppt/notesSlides/_rels/notesSlide28.xml.rels" ContentType="application/vnd.openxmlformats-package.relationships+xml"/>
  <Override PartName="/ppt/notesSlides/_rels/notesSlide38.xml.rels" ContentType="application/vnd.openxmlformats-package.relationships+xml"/>
  <Override PartName="/ppt/notesSlides/_rels/notesSlide27.xml.rels" ContentType="application/vnd.openxmlformats-package.relationships+xml"/>
  <Override PartName="/ppt/notesSlides/_rels/notesSlide11.xml.rels" ContentType="application/vnd.openxmlformats-package.relationships+xml"/>
  <Override PartName="/ppt/notesSlides/_rels/notesSlide10.xml.rels" ContentType="application/vnd.openxmlformats-package.relationships+xml"/>
  <Override PartName="/ppt/notesSlides/_rels/notesSlide17.xml.rels" ContentType="application/vnd.openxmlformats-package.relationships+xml"/>
  <Override PartName="/ppt/notesSlides/_rels/notesSlide25.xml.rels" ContentType="application/vnd.openxmlformats-package.relationships+xml"/>
  <Override PartName="/ppt/notesSlides/_rels/notesSlide31.xml.rels" ContentType="application/vnd.openxmlformats-package.relationships+xml"/>
  <Override PartName="/ppt/notesSlides/_rels/notesSlide9.xml.rels" ContentType="application/vnd.openxmlformats-package.relationships+xml"/>
  <Override PartName="/ppt/notesSlides/_rels/notesSlide18.xml.rels" ContentType="application/vnd.openxmlformats-package.relationships+xml"/>
  <Override PartName="/ppt/notesSlides/_rels/notesSlide1.xml.rels" ContentType="application/vnd.openxmlformats-package.relationships+xml"/>
  <Override PartName="/ppt/notesSlides/_rels/notesSlide44.xml.rels" ContentType="application/vnd.openxmlformats-package.relationships+xml"/>
  <Override PartName="/ppt/notesSlides/_rels/notesSlide8.xml.rels" ContentType="application/vnd.openxmlformats-package.relationships+xml"/>
  <Override PartName="/ppt/notesSlides/_rels/notesSlide2.xml.rels" ContentType="application/vnd.openxmlformats-package.relationships+xml"/>
  <Override PartName="/ppt/notesSlides/_rels/notesSlide43.xml.rels" ContentType="application/vnd.openxmlformats-package.relationships+xml"/>
  <Override PartName="/ppt/notesSlides/_rels/notesSlide7.xml.rels" ContentType="application/vnd.openxmlformats-package.relationships+xml"/>
  <Override PartName="/ppt/notesSlides/_rels/notesSlide42.xml.rels" ContentType="application/vnd.openxmlformats-package.relationships+xml"/>
  <Override PartName="/ppt/notesSlides/_rels/notesSlide6.xml.rels" ContentType="application/vnd.openxmlformats-package.relationships+xml"/>
  <Override PartName="/ppt/notesSlides/_rels/notesSlide3.xml.rels" ContentType="application/vnd.openxmlformats-package.relationships+xml"/>
  <Override PartName="/ppt/notesSlides/_rels/notesSlide40.xml.rels" ContentType="application/vnd.openxmlformats-package.relationships+xml"/>
  <Override PartName="/ppt/notesSlides/_rels/notesSlide4.xml.rels" ContentType="application/vnd.openxmlformats-package.relationships+xml"/>
  <Override PartName="/ppt/notesSlides/_rels/notesSlide12.xml.rels" ContentType="application/vnd.openxmlformats-package.relationships+xml"/>
  <Override PartName="/ppt/notesSlides/_rels/notesSlide34.xml.rels" ContentType="application/vnd.openxmlformats-package.relationships+xml"/>
  <Override PartName="/ppt/notesSlides/_rels/notesSlide20.xml.rels" ContentType="application/vnd.openxmlformats-package.relationships+xml"/>
  <Override PartName="/ppt/notesSlides/_rels/notesSlide13.xml.rels" ContentType="application/vnd.openxmlformats-package.relationships+xml"/>
  <Override PartName="/ppt/notesSlides/_rels/notesSlide14.xml.rels" ContentType="application/vnd.openxmlformats-package.relationships+xml"/>
  <Override PartName="/ppt/notesSlides/_rels/notesSlide26.xml.rels" ContentType="application/vnd.openxmlformats-package.relationships+xml"/>
  <Override PartName="/ppt/notesSlides/_rels/notesSlide15.xml.rels" ContentType="application/vnd.openxmlformats-package.relationships+xml"/>
  <Override PartName="/ppt/notesSlides/_rels/notesSlide16.xml.rels" ContentType="application/vnd.openxmlformats-package.relationships+xml"/>
  <Override PartName="/ppt/notesSlides/_rels/notesSlide24.xml.rels" ContentType="application/vnd.openxmlformats-package.relationships+xml"/>
  <Override PartName="/ppt/notesSlides/_rels/notesSlide21.xml.rels" ContentType="application/vnd.openxmlformats-package.relationships+xml"/>
  <Override PartName="/ppt/notesSlides/_rels/notesSlide22.xml.rels" ContentType="application/vnd.openxmlformats-package.relationships+xml"/>
  <Override PartName="/ppt/notesSlides/notesSlide41.xml" ContentType="application/vnd.openxmlformats-officedocument.presentationml.notesSlide+xml"/>
  <Override PartName="/ppt/notesSlides/notesSlide40.xml" ContentType="application/vnd.openxmlformats-officedocument.presentationml.notesSlide+xml"/>
  <Override PartName="/ppt/notesSlides/notesSlide39.xml" ContentType="application/vnd.openxmlformats-officedocument.presentationml.notesSlide+xml"/>
  <Override PartName="/ppt/notesSlides/notesSlide38.xml" ContentType="application/vnd.openxmlformats-officedocument.presentationml.notesSlide+xml"/>
  <Override PartName="/ppt/notesSlides/notesSlide37.xml" ContentType="application/vnd.openxmlformats-officedocument.presentationml.notesSlide+xml"/>
  <Override PartName="/ppt/notesSlides/notesSlide36.xml" ContentType="application/vnd.openxmlformats-officedocument.presentationml.notesSlide+xml"/>
  <Override PartName="/ppt/notesSlides/notesSlide35.xml" ContentType="application/vnd.openxmlformats-officedocument.presentationml.notesSlide+xml"/>
  <Override PartName="/ppt/notesSlides/notesSlide34.xml" ContentType="application/vnd.openxmlformats-officedocument.presentationml.notesSlide+xml"/>
  <Override PartName="/ppt/notesSlides/notesSlide33.xml" ContentType="application/vnd.openxmlformats-officedocument.presentationml.notesSlide+xml"/>
  <Override PartName="/ppt/notesSlides/notesSlide29.xml" ContentType="application/vnd.openxmlformats-officedocument.presentationml.notesSlide+xml"/>
  <Override PartName="/ppt/notesSlides/notesSlide28.xml" ContentType="application/vnd.openxmlformats-officedocument.presentationml.notesSlide+xml"/>
  <Override PartName="/ppt/notesSlides/notesSlide27.xml" ContentType="application/vnd.openxmlformats-officedocument.presentationml.notesSlide+xml"/>
  <Override PartName="/ppt/notesSlides/notesSlide26.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25.xml" ContentType="application/vnd.openxmlformats-officedocument.presentationml.notesSlide+xml"/>
  <Override PartName="/ppt/notesSlides/notesSlide31.xml" ContentType="application/vnd.openxmlformats-officedocument.presentationml.notesSlide+xml"/>
  <Override PartName="/ppt/notesSlides/notesSlide8.xml" ContentType="application/vnd.openxmlformats-officedocument.presentationml.notesSlide+xml"/>
  <Override PartName="/ppt/notesSlides/notesSlide24.xml" ContentType="application/vnd.openxmlformats-officedocument.presentationml.notesSlide+xml"/>
  <Override PartName="/ppt/notesSlides/notesSlide7.xml" ContentType="application/vnd.openxmlformats-officedocument.presentationml.notesSlide+xml"/>
  <Override PartName="/ppt/notesSlides/notesSlide6.xml" ContentType="application/vnd.openxmlformats-officedocument.presentationml.notesSlide+xml"/>
  <Override PartName="/ppt/notesSlides/notesSlide22.xml" ContentType="application/vnd.openxmlformats-officedocument.presentationml.notesSlide+xml"/>
  <Override PartName="/ppt/notesSlides/notesSlide44.xml" ContentType="application/vnd.openxmlformats-officedocument.presentationml.notesSlide+xml"/>
  <Override PartName="/ppt/notesSlides/notesSlide1.xml" ContentType="application/vnd.openxmlformats-officedocument.presentationml.notesSlide+xml"/>
  <Override PartName="/ppt/notesSlides/notesSlide45.xml" ContentType="application/vnd.openxmlformats-officedocument.presentationml.notesSlide+xml"/>
  <Override PartName="/ppt/notesSlides/notesSlide2.xml" ContentType="application/vnd.openxmlformats-officedocument.presentationml.notesSlide+xml"/>
  <Override PartName="/ppt/notesSlides/notesSlide10.xml" ContentType="application/vnd.openxmlformats-officedocument.presentationml.notesSlide+xml"/>
  <Override PartName="/ppt/notesSlides/notesSlide46.xml" ContentType="application/vnd.openxmlformats-officedocument.presentationml.notesSlide+xml"/>
  <Override PartName="/ppt/notesSlides/notesSlide3.xml" ContentType="application/vnd.openxmlformats-officedocument.presentationml.notesSlide+xml"/>
  <Override PartName="/ppt/notesSlides/notesSlide11.xml" ContentType="application/vnd.openxmlformats-officedocument.presentationml.notesSlide+xml"/>
  <Override PartName="/ppt/notesSlides/notesSlide47.xml" ContentType="application/vnd.openxmlformats-officedocument.presentationml.notesSlide+xml"/>
  <Override PartName="/ppt/notesSlides/notesSlide4.xml" ContentType="application/vnd.openxmlformats-officedocument.presentationml.notesSlide+xml"/>
  <Override PartName="/ppt/notesSlides/notesSlide20.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21.xml" ContentType="application/vnd.openxmlformats-officedocument.presentationml.notesSlide+xml"/>
  <Override PartName="/ppt/slides/slide48.xml" ContentType="application/vnd.openxmlformats-officedocument.presentationml.slide+xml"/>
  <Override PartName="/ppt/slides/slide47.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9.xml" ContentType="application/vnd.openxmlformats-officedocument.presentationml.slide+xml"/>
  <Override PartName="/ppt/slides/slide4.xml" ContentType="application/vnd.openxmlformats-officedocument.presentationml.slide+xml"/>
  <Override PartName="/ppt/slides/slide26.xml" ContentType="application/vnd.openxmlformats-officedocument.presentationml.slide+xml"/>
  <Override PartName="/ppt/slides/slide3.xml" ContentType="application/vnd.openxmlformats-officedocument.presentationml.slide+xml"/>
  <Override PartName="/ppt/slides/slide25.xml" ContentType="application/vnd.openxmlformats-officedocument.presentationml.slide+xml"/>
  <Override PartName="/ppt/slides/slide2.xml" ContentType="application/vnd.openxmlformats-officedocument.presentationml.slide+xml"/>
  <Override PartName="/ppt/slides/slide24.xml" ContentType="application/vnd.openxmlformats-officedocument.presentationml.slide+xml"/>
  <Override PartName="/ppt/slides/slide19.xml" ContentType="application/vnd.openxmlformats-officedocument.presentationml.slide+xml"/>
  <Override PartName="/ppt/slides/slide1.xml" ContentType="application/vnd.openxmlformats-officedocument.presentationml.slide+xml"/>
  <Override PartName="/ppt/slides/slide23.xml" ContentType="application/vnd.openxmlformats-officedocument.presentationml.slide+xml"/>
  <Override PartName="/ppt/slides/slide10.xml" ContentType="application/vnd.openxmlformats-officedocument.presentationml.slide+xml"/>
  <Override PartName="/ppt/slides/slide8.xml" ContentType="application/vnd.openxmlformats-officedocument.presentationml.slide+xml"/>
  <Override PartName="/ppt/slides/_rels/slide48.xml.rels" ContentType="application/vnd.openxmlformats-package.relationships+xml"/>
  <Override PartName="/ppt/slides/_rels/slide47.xml.rels" ContentType="application/vnd.openxmlformats-package.relationships+xml"/>
  <Override PartName="/ppt/slides/_rels/slide21.xml.rels" ContentType="application/vnd.openxmlformats-package.relationships+xml"/>
  <Override PartName="/ppt/slides/_rels/slide32.xml.rels" ContentType="application/vnd.openxmlformats-package.relationships+xml"/>
  <Override PartName="/ppt/slides/_rels/slide20.xml.rels" ContentType="application/vnd.openxmlformats-package.relationships+xml"/>
  <Override PartName="/ppt/slides/_rels/slide31.xml.rels" ContentType="application/vnd.openxmlformats-package.relationships+xml"/>
  <Override PartName="/ppt/slides/_rels/slide16.xml.rels" ContentType="application/vnd.openxmlformats-package.relationships+xml"/>
  <Override PartName="/ppt/slides/_rels/slide15.xml.rels" ContentType="application/vnd.openxmlformats-package.relationships+xml"/>
  <Override PartName="/ppt/slides/_rels/slide22.xml.rels" ContentType="application/vnd.openxmlformats-package.relationships+xml"/>
  <Override PartName="/ppt/slides/_rels/slide14.xml.rels" ContentType="application/vnd.openxmlformats-package.relationships+xml"/>
  <Override PartName="/ppt/slides/_rels/slide13.xml.rels" ContentType="application/vnd.openxmlformats-package.relationships+xml"/>
  <Override PartName="/ppt/slides/_rels/slide5.xml.rels" ContentType="application/vnd.openxmlformats-package.relationships+xml"/>
  <Override PartName="/ppt/slides/_rels/slide27.xml.rels" ContentType="application/vnd.openxmlformats-package.relationships+xml"/>
  <Override PartName="/ppt/slides/_rels/slide19.xml.rels" ContentType="application/vnd.openxmlformats-package.relationships+xml"/>
  <Override PartName="/ppt/slides/_rels/slide12.xml.rels" ContentType="application/vnd.openxmlformats-package.relationships+xml"/>
  <Override PartName="/ppt/slides/_rels/slide4.xml.rels" ContentType="application/vnd.openxmlformats-package.relationships+xml"/>
  <Override PartName="/ppt/slides/_rels/slide18.xml.rels" ContentType="application/vnd.openxmlformats-package.relationships+xml"/>
  <Override PartName="/ppt/slides/_rels/slide11.xml.rels" ContentType="application/vnd.openxmlformats-package.relationships+xml"/>
  <Override PartName="/ppt/slides/_rels/slide3.xml.rels" ContentType="application/vnd.openxmlformats-package.relationships+xml"/>
  <Override PartName="/ppt/slides/_rels/slide25.xml.rels" ContentType="application/vnd.openxmlformats-package.relationships+xml"/>
  <Override PartName="/ppt/slides/_rels/slide6.xml.rels" ContentType="application/vnd.openxmlformats-package.relationships+xml"/>
  <Override PartName="/ppt/slides/_rels/slide28.xml.rels" ContentType="application/vnd.openxmlformats-package.relationships+xml"/>
  <Override PartName="/ppt/slides/_rels/slide7.xml.rels" ContentType="application/vnd.openxmlformats-package.relationships+xml"/>
  <Override PartName="/ppt/slides/_rels/slide1.xml.rels" ContentType="application/vnd.openxmlformats-package.relationships+xml"/>
  <Override PartName="/ppt/slides/_rels/slide23.xml.rels" ContentType="application/vnd.openxmlformats-package.relationships+xml"/>
  <Override PartName="/ppt/slides/_rels/slide8.xml.rels" ContentType="application/vnd.openxmlformats-package.relationships+xml"/>
  <Override PartName="/ppt/slides/_rels/slide2.xml.rels" ContentType="application/vnd.openxmlformats-package.relationships+xml"/>
  <Override PartName="/ppt/slides/_rels/slide24.xml.rels" ContentType="application/vnd.openxmlformats-package.relationships+xml"/>
  <Override PartName="/ppt/slides/_rels/slide9.xml.rels" ContentType="application/vnd.openxmlformats-package.relationships+xml"/>
  <Override PartName="/ppt/slides/_rels/slide17.xml.rels" ContentType="application/vnd.openxmlformats-package.relationships+xml"/>
  <Override PartName="/ppt/slides/_rels/slide29.xml.rels" ContentType="application/vnd.openxmlformats-package.relationships+xml"/>
  <Override PartName="/ppt/slides/_rels/slide10.xml.rels" ContentType="application/vnd.openxmlformats-package.relationships+xml"/>
  <Override PartName="/ppt/slides/_rels/slide26.xml.rels" ContentType="application/vnd.openxmlformats-package.relationships+xml"/>
  <Override PartName="/ppt/slides/_rels/slide30.xml.rels" ContentType="application/vnd.openxmlformats-package.relationships+xml"/>
  <Override PartName="/ppt/slides/_rels/slide33.xml.rels" ContentType="application/vnd.openxmlformats-package.relationships+xml"/>
  <Override PartName="/ppt/slides/_rels/slide44.xml.rels" ContentType="application/vnd.openxmlformats-package.relationships+xml"/>
  <Override PartName="/ppt/slides/_rels/slide34.xml.rels" ContentType="application/vnd.openxmlformats-package.relationships+xml"/>
  <Override PartName="/ppt/slides/_rels/slide45.xml.rels" ContentType="application/vnd.openxmlformats-package.relationships+xml"/>
  <Override PartName="/ppt/slides/_rels/slide35.xml.rels" ContentType="application/vnd.openxmlformats-package.relationships+xml"/>
  <Override PartName="/ppt/slides/_rels/slide36.xml.rels" ContentType="application/vnd.openxmlformats-package.relationships+xml"/>
  <Override PartName="/ppt/slides/_rels/slide37.xml.rels" ContentType="application/vnd.openxmlformats-package.relationships+xml"/>
  <Override PartName="/ppt/slides/_rels/slide38.xml.rels" ContentType="application/vnd.openxmlformats-package.relationships+xml"/>
  <Override PartName="/ppt/slides/_rels/slide39.xml.rels" ContentType="application/vnd.openxmlformats-package.relationships+xml"/>
  <Override PartName="/ppt/slides/_rels/slide40.xml.rels" ContentType="application/vnd.openxmlformats-package.relationships+xml"/>
  <Override PartName="/ppt/slides/_rels/slide41.xml.rels" ContentType="application/vnd.openxmlformats-package.relationships+xml"/>
  <Override PartName="/ppt/slides/_rels/slide42.xml.rels" ContentType="application/vnd.openxmlformats-package.relationships+xml"/>
  <Override PartName="/ppt/slides/_rels/slide43.xml.rels" ContentType="application/vnd.openxmlformats-package.relationships+xml"/>
  <Override PartName="/ppt/slides/_rels/slide46.xml.rels" ContentType="application/vnd.openxmlformats-package.relationships+xml"/>
  <Override PartName="/ppt/slides/slide5.xml" ContentType="application/vnd.openxmlformats-officedocument.presentationml.slide+xml"/>
  <Override PartName="/ppt/slides/slide27.xml" ContentType="application/vnd.openxmlformats-officedocument.presentationml.slide+xml"/>
  <Override PartName="/ppt/slides/slide20.xml" ContentType="application/vnd.openxmlformats-officedocument.presentationml.slide+xml"/>
  <Override PartName="/ppt/slides/slide6.xml" ContentType="application/vnd.openxmlformats-officedocument.presentationml.slide+xml"/>
  <Override PartName="/ppt/slides/slide28.xml" ContentType="application/vnd.openxmlformats-officedocument.presentationml.slide+xml"/>
  <Override PartName="/ppt/slides/slide21.xml" ContentType="application/vnd.openxmlformats-officedocument.presentationml.slide+xml"/>
  <Override PartName="/ppt/slides/slide7.xml" ContentType="application/vnd.openxmlformats-officedocument.presentationml.slide+xml"/>
  <Override PartName="/ppt/slides/slide29.xml" ContentType="application/vnd.openxmlformats-officedocument.presentationml.slide+xml"/>
  <Override PartName="/ppt/slides/slide22.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0.xml" ContentType="application/vnd.openxmlformats-officedocument.presentationml.slideLayout+xml"/>
  <Override PartName="/ppt/slideLayouts/slideLayout1.xml" ContentType="application/vnd.openxmlformats-officedocument.presentationml.slideLayout+xml"/>
  <Override PartName="/ppt/slideLayouts/slideLayout8.xml" ContentType="application/vnd.openxmlformats-officedocument.presentationml.slideLayout+xml"/>
  <Override PartName="/ppt/slideLayouts/slideLayout17.xml" ContentType="application/vnd.openxmlformats-officedocument.presentationml.slideLayout+xml"/>
  <Override PartName="/ppt/slideLayouts/slideLayout9.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11.xml" ContentType="application/vnd.openxmlformats-officedocument.presentationml.slideLayout+xml"/>
  <Override PartName="/ppt/slideLayouts/slideLayout3.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10.xml.rels" ContentType="application/vnd.openxmlformats-package.relationships+xml"/>
  <Override PartName="/ppt/slideLayouts/_rels/slideLayout17.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11.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22.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slideLayout5.xml" ContentType="application/vnd.openxmlformats-officedocument.presentationml.slideLayout+xml"/>
  <Override PartName="/ppt/slideLayouts/slideLayout14.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slideLayout7.xml" ContentType="application/vnd.openxmlformats-officedocument.presentationml.slideLayout+xml"/>
  <Override PartName="/ppt/slideLayouts/slideLayout16.xml" ContentType="application/vnd.openxmlformats-officedocument.presentationml.slideLayout+xml"/>
  <Override PartName="/ppt/slideLayouts/slideLayout22.xml" ContentType="application/vnd.openxmlformats-officedocument.presentationml.slideLayout+xml"/>
  <Override PartName="/ppt/notesMasters/_rels/notesMaster1.xml.rels" ContentType="application/vnd.openxmlformats-package.relationships+xml"/>
  <Override PartName="/ppt/notesMasters/notesMaster1.xml" ContentType="application/vnd.openxmlformats-officedocument.presentationml.notesMaster+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_rels/presentation.xml.rels" ContentType="application/vnd.openxmlformats-package.relationships+xml"/>
  <Override PartName="/ppt/media/image26.png" ContentType="image/png"/>
  <Override PartName="/ppt/media/image25.png" ContentType="image/png"/>
  <Override PartName="/ppt/media/image24.png" ContentType="image/png"/>
  <Override PartName="/ppt/media/image9.png" ContentType="image/png"/>
  <Override PartName="/ppt/media/image10.png" ContentType="image/png"/>
  <Override PartName="/ppt/media/image23.png" ContentType="image/png"/>
  <Override PartName="/ppt/media/image8.png" ContentType="image/png"/>
  <Override PartName="/ppt/media/image1.png" ContentType="image/png"/>
  <Override PartName="/ppt/media/image6.png" ContentType="image/png"/>
  <Override PartName="/ppt/media/image21.png" ContentType="image/png"/>
  <Override PartName="/ppt/media/image2.png" ContentType="image/png"/>
  <Override PartName="/ppt/media/image7.png" ContentType="image/png"/>
  <Override PartName="/ppt/media/image22.png" ContentType="image/png"/>
  <Override PartName="/ppt/media/image3.png" ContentType="image/png"/>
  <Override PartName="/ppt/media/image4.png" ContentType="image/png"/>
  <Override PartName="/ppt/media/image11.png" ContentType="image/png"/>
  <Override PartName="/ppt/media/image12.png" ContentType="image/png"/>
  <Override PartName="/ppt/media/image13.png" ContentType="image/png"/>
  <Override PartName="/ppt/media/image14.png" ContentType="image/png"/>
  <Override PartName="/ppt/media/image15.png" ContentType="image/png"/>
  <Override PartName="/ppt/media/image16.png" ContentType="image/png"/>
  <Override PartName="/ppt/media/image17.png" ContentType="image/png"/>
  <Override PartName="/ppt/media/image18.png" ContentType="image/png"/>
  <Override PartName="/ppt/media/image19.png" ContentType="image/png"/>
  <Override PartName="/ppt/media/image5.png" ContentType="image/png"/>
  <Override PartName="/ppt/media/image20.png" ContentType="image/png"/>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Lst>
  <p:sldSz cx="9144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Relationship Id="rId36" Type="http://schemas.openxmlformats.org/officeDocument/2006/relationships/slide" Target="slides/slide32.xml"/><Relationship Id="rId37" Type="http://schemas.openxmlformats.org/officeDocument/2006/relationships/slide" Target="slides/slide33.xml"/><Relationship Id="rId38" Type="http://schemas.openxmlformats.org/officeDocument/2006/relationships/slide" Target="slides/slide34.xml"/><Relationship Id="rId39" Type="http://schemas.openxmlformats.org/officeDocument/2006/relationships/slide" Target="slides/slide35.xml"/><Relationship Id="rId40" Type="http://schemas.openxmlformats.org/officeDocument/2006/relationships/slide" Target="slides/slide36.xml"/><Relationship Id="rId41" Type="http://schemas.openxmlformats.org/officeDocument/2006/relationships/slide" Target="slides/slide37.xml"/><Relationship Id="rId42" Type="http://schemas.openxmlformats.org/officeDocument/2006/relationships/slide" Target="slides/slide38.xml"/><Relationship Id="rId43" Type="http://schemas.openxmlformats.org/officeDocument/2006/relationships/slide" Target="slides/slide39.xml"/><Relationship Id="rId44" Type="http://schemas.openxmlformats.org/officeDocument/2006/relationships/slide" Target="slides/slide40.xml"/><Relationship Id="rId45" Type="http://schemas.openxmlformats.org/officeDocument/2006/relationships/slide" Target="slides/slide41.xml"/><Relationship Id="rId46" Type="http://schemas.openxmlformats.org/officeDocument/2006/relationships/slide" Target="slides/slide42.xml"/><Relationship Id="rId47" Type="http://schemas.openxmlformats.org/officeDocument/2006/relationships/slide" Target="slides/slide43.xml"/><Relationship Id="rId48" Type="http://schemas.openxmlformats.org/officeDocument/2006/relationships/slide" Target="slides/slide44.xml"/><Relationship Id="rId49" Type="http://schemas.openxmlformats.org/officeDocument/2006/relationships/slide" Target="slides/slide45.xml"/><Relationship Id="rId50" Type="http://schemas.openxmlformats.org/officeDocument/2006/relationships/slide" Target="slides/slide46.xml"/><Relationship Id="rId51" Type="http://schemas.openxmlformats.org/officeDocument/2006/relationships/slide" Target="slides/slide47.xml"/><Relationship Id="rId52" Type="http://schemas.openxmlformats.org/officeDocument/2006/relationships/slide" Target="slides/slide48.xml"/>
</Relationships>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PlaceHolder 1"/>
          <p:cNvSpPr>
            <a:spLocks noGrp="1"/>
          </p:cNvSpPr>
          <p:nvPr>
            <p:ph type="body"/>
          </p:nvPr>
        </p:nvSpPr>
        <p:spPr>
          <a:xfrm>
            <a:off x="777240" y="4777560"/>
            <a:ext cx="6217560" cy="4525920"/>
          </a:xfrm>
          <a:prstGeom prst="rect">
            <a:avLst/>
          </a:prstGeom>
        </p:spPr>
        <p:txBody>
          <a:bodyPr lIns="0" rIns="0" tIns="0" bIns="0"/>
          <a:p>
            <a:r>
              <a:rPr b="0" lang="en-US" sz="2000" spc="-1" strike="noStrike">
                <a:solidFill>
                  <a:srgbClr val="000000"/>
                </a:solidFill>
                <a:uFill>
                  <a:solidFill>
                    <a:srgbClr val="ffffff"/>
                  </a:solidFill>
                </a:uFill>
                <a:latin typeface="Arial"/>
              </a:rPr>
              <a:t>Click to edit the notes format</a:t>
            </a:r>
            <a:endParaRPr b="0" lang="en-US" sz="2000" spc="-1" strike="noStrike">
              <a:solidFill>
                <a:srgbClr val="000000"/>
              </a:solidFill>
              <a:uFill>
                <a:solidFill>
                  <a:srgbClr val="ffffff"/>
                </a:solidFill>
              </a:uFill>
              <a:latin typeface="Arial"/>
            </a:endParaRPr>
          </a:p>
        </p:txBody>
      </p:sp>
      <p:sp>
        <p:nvSpPr>
          <p:cNvPr id="83" name="PlaceHolder 2"/>
          <p:cNvSpPr>
            <a:spLocks noGrp="1"/>
          </p:cNvSpPr>
          <p:nvPr>
            <p:ph type="hdr"/>
          </p:nvPr>
        </p:nvSpPr>
        <p:spPr>
          <a:xfrm>
            <a:off x="0" y="0"/>
            <a:ext cx="3372840" cy="502560"/>
          </a:xfrm>
          <a:prstGeom prst="rect">
            <a:avLst/>
          </a:prstGeom>
        </p:spPr>
        <p:txBody>
          <a:bodyPr lIns="0" rIns="0" tIns="0" bIns="0"/>
          <a:p>
            <a:r>
              <a:rPr b="0" lang="en-US" sz="1400" spc="-1" strike="noStrike">
                <a:solidFill>
                  <a:srgbClr val="000000"/>
                </a:solidFill>
                <a:uFill>
                  <a:solidFill>
                    <a:srgbClr val="ffffff"/>
                  </a:solidFill>
                </a:uFill>
                <a:latin typeface="Times New Roman"/>
              </a:rPr>
              <a:t>&lt;header&gt;</a:t>
            </a:r>
            <a:endParaRPr b="0" lang="en-US" sz="1400" spc="-1" strike="noStrike">
              <a:solidFill>
                <a:srgbClr val="000000"/>
              </a:solidFill>
              <a:uFill>
                <a:solidFill>
                  <a:srgbClr val="ffffff"/>
                </a:solidFill>
              </a:uFill>
              <a:latin typeface="Times New Roman"/>
            </a:endParaRPr>
          </a:p>
        </p:txBody>
      </p:sp>
      <p:sp>
        <p:nvSpPr>
          <p:cNvPr id="84" name="PlaceHolder 3"/>
          <p:cNvSpPr>
            <a:spLocks noGrp="1"/>
          </p:cNvSpPr>
          <p:nvPr>
            <p:ph type="dt"/>
          </p:nvPr>
        </p:nvSpPr>
        <p:spPr>
          <a:xfrm>
            <a:off x="4399200" y="0"/>
            <a:ext cx="3372840" cy="502560"/>
          </a:xfrm>
          <a:prstGeom prst="rect">
            <a:avLst/>
          </a:prstGeom>
        </p:spPr>
        <p:txBody>
          <a:bodyPr lIns="0" rIns="0" tIns="0" bIns="0"/>
          <a:p>
            <a:pPr algn="r"/>
            <a:r>
              <a:rPr b="0" lang="en-US" sz="1400" spc="-1" strike="noStrike">
                <a:solidFill>
                  <a:srgbClr val="000000"/>
                </a:solidFill>
                <a:uFill>
                  <a:solidFill>
                    <a:srgbClr val="ffffff"/>
                  </a:solidFill>
                </a:uFill>
                <a:latin typeface="Times New Roman"/>
              </a:rPr>
              <a:t>&lt;date/time&gt;</a:t>
            </a:r>
            <a:endParaRPr b="0" lang="en-US" sz="1400" spc="-1" strike="noStrike">
              <a:solidFill>
                <a:srgbClr val="000000"/>
              </a:solidFill>
              <a:uFill>
                <a:solidFill>
                  <a:srgbClr val="ffffff"/>
                </a:solidFill>
              </a:uFill>
              <a:latin typeface="Times New Roman"/>
            </a:endParaRPr>
          </a:p>
        </p:txBody>
      </p:sp>
      <p:sp>
        <p:nvSpPr>
          <p:cNvPr id="85" name="PlaceHolder 4"/>
          <p:cNvSpPr>
            <a:spLocks noGrp="1"/>
          </p:cNvSpPr>
          <p:nvPr>
            <p:ph type="ftr"/>
          </p:nvPr>
        </p:nvSpPr>
        <p:spPr>
          <a:xfrm>
            <a:off x="0" y="9555480"/>
            <a:ext cx="3372840" cy="502560"/>
          </a:xfrm>
          <a:prstGeom prst="rect">
            <a:avLst/>
          </a:prstGeom>
        </p:spPr>
        <p:txBody>
          <a:bodyPr lIns="0" rIns="0" tIns="0" bIns="0" anchor="b"/>
          <a:p>
            <a:r>
              <a:rPr b="0" lang="en-US" sz="1400" spc="-1" strike="noStrike">
                <a:solidFill>
                  <a:srgbClr val="000000"/>
                </a:solidFill>
                <a:uFill>
                  <a:solidFill>
                    <a:srgbClr val="ffffff"/>
                  </a:solidFill>
                </a:uFill>
                <a:latin typeface="Times New Roman"/>
              </a:rPr>
              <a:t>&lt;footer&gt;</a:t>
            </a:r>
            <a:endParaRPr b="0" lang="en-US" sz="1400" spc="-1" strike="noStrike">
              <a:solidFill>
                <a:srgbClr val="000000"/>
              </a:solidFill>
              <a:uFill>
                <a:solidFill>
                  <a:srgbClr val="ffffff"/>
                </a:solidFill>
              </a:uFill>
              <a:latin typeface="Times New Roman"/>
            </a:endParaRPr>
          </a:p>
        </p:txBody>
      </p:sp>
      <p:sp>
        <p:nvSpPr>
          <p:cNvPr id="86" name="PlaceHolder 5"/>
          <p:cNvSpPr>
            <a:spLocks noGrp="1"/>
          </p:cNvSpPr>
          <p:nvPr>
            <p:ph type="sldNum"/>
          </p:nvPr>
        </p:nvSpPr>
        <p:spPr>
          <a:xfrm>
            <a:off x="4399200" y="9555480"/>
            <a:ext cx="3372840" cy="502560"/>
          </a:xfrm>
          <a:prstGeom prst="rect">
            <a:avLst/>
          </a:prstGeom>
        </p:spPr>
        <p:txBody>
          <a:bodyPr lIns="0" rIns="0" tIns="0" bIns="0" anchor="b"/>
          <a:p>
            <a:pPr algn="r"/>
            <a:fld id="{B7D22218-C734-43FC-925B-890EBDA459DA}" type="slidenum">
              <a:rPr b="0" lang="en-US" sz="1400" spc="-1" strike="noStrike">
                <a:solidFill>
                  <a:srgbClr val="000000"/>
                </a:solidFill>
                <a:uFill>
                  <a:solidFill>
                    <a:srgbClr val="ffffff"/>
                  </a:solidFill>
                </a:uFill>
                <a:latin typeface="Times New Roman"/>
              </a:rPr>
              <a:t>&lt;number&gt;</a:t>
            </a:fld>
            <a:endParaRPr b="0" lang="en-US" sz="14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
</Relationships>
</file>

<file path=ppt/notesSlides/_rels/notesSlide14.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
</Relationships>
</file>

<file path=ppt/notesSlides/_rels/notesSlide15.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
</Relationships>
</file>

<file path=ppt/notesSlides/_rels/notesSlide16.xml.rels><?xml version="1.0" encoding="UTF-8"?>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
</Relationships>
</file>

<file path=ppt/notesSlides/_rels/notesSlide17.xml.rels><?xml version="1.0" encoding="UTF-8"?>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
</Relationships>
</file>

<file path=ppt/notesSlides/_rels/notesSlide18.xml.rels><?xml version="1.0" encoding="UTF-8"?>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20.xml.rels><?xml version="1.0" encoding="UTF-8"?>
<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
</Relationships>
</file>

<file path=ppt/notesSlides/_rels/notesSlide21.xml.rels><?xml version="1.0" encoding="UTF-8"?>
<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
</Relationships>
</file>

<file path=ppt/notesSlides/_rels/notesSlide22.xml.rels><?xml version="1.0" encoding="UTF-8"?>
<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
</Relationships>
</file>

<file path=ppt/notesSlides/_rels/notesSlide24.xml.rels><?xml version="1.0" encoding="UTF-8"?>
<Relationships xmlns="http://schemas.openxmlformats.org/package/2006/relationships"><Relationship Id="rId1" Type="http://schemas.openxmlformats.org/officeDocument/2006/relationships/slide" Target="../slides/slide24.xml"/><Relationship Id="rId2" Type="http://schemas.openxmlformats.org/officeDocument/2006/relationships/notesMaster" Target="../notesMasters/notesMaster1.xml"/>
</Relationships>
</file>

<file path=ppt/notesSlides/_rels/notesSlide25.xml.rels><?xml version="1.0" encoding="UTF-8"?>
<Relationships xmlns="http://schemas.openxmlformats.org/package/2006/relationships"><Relationship Id="rId1" Type="http://schemas.openxmlformats.org/officeDocument/2006/relationships/slide" Target="../slides/slide25.xml"/><Relationship Id="rId2" Type="http://schemas.openxmlformats.org/officeDocument/2006/relationships/notesMaster" Target="../notesMasters/notesMaster1.xml"/>
</Relationships>
</file>

<file path=ppt/notesSlides/_rels/notesSlide26.xml.rels><?xml version="1.0" encoding="UTF-8"?>
<Relationships xmlns="http://schemas.openxmlformats.org/package/2006/relationships"><Relationship Id="rId1" Type="http://schemas.openxmlformats.org/officeDocument/2006/relationships/slide" Target="../slides/slide26.xml"/><Relationship Id="rId2" Type="http://schemas.openxmlformats.org/officeDocument/2006/relationships/notesMaster" Target="../notesMasters/notesMaster1.xml"/>
</Relationships>
</file>

<file path=ppt/notesSlides/_rels/notesSlide27.xml.rels><?xml version="1.0" encoding="UTF-8"?>
<Relationships xmlns="http://schemas.openxmlformats.org/package/2006/relationships"><Relationship Id="rId1" Type="http://schemas.openxmlformats.org/officeDocument/2006/relationships/slide" Target="../slides/slide27.xml"/><Relationship Id="rId2" Type="http://schemas.openxmlformats.org/officeDocument/2006/relationships/notesMaster" Target="../notesMasters/notesMaster1.xml"/>
</Relationships>
</file>

<file path=ppt/notesSlides/_rels/notesSlide28.xml.rels><?xml version="1.0" encoding="UTF-8"?>
<Relationships xmlns="http://schemas.openxmlformats.org/package/2006/relationships"><Relationship Id="rId1" Type="http://schemas.openxmlformats.org/officeDocument/2006/relationships/slide" Target="../slides/slide28.xml"/><Relationship Id="rId2" Type="http://schemas.openxmlformats.org/officeDocument/2006/relationships/notesMaster" Target="../notesMasters/notesMaster1.xml"/>
</Relationships>
</file>

<file path=ppt/notesSlides/_rels/notesSlide29.xml.rels><?xml version="1.0" encoding="UTF-8"?>
<Relationships xmlns="http://schemas.openxmlformats.org/package/2006/relationships"><Relationship Id="rId1" Type="http://schemas.openxmlformats.org/officeDocument/2006/relationships/slide" Target="../slides/slide29.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31.xml.rels><?xml version="1.0" encoding="UTF-8"?>
<Relationships xmlns="http://schemas.openxmlformats.org/package/2006/relationships"><Relationship Id="rId1" Type="http://schemas.openxmlformats.org/officeDocument/2006/relationships/slide" Target="../slides/slide31.xml"/><Relationship Id="rId2" Type="http://schemas.openxmlformats.org/officeDocument/2006/relationships/notesMaster" Target="../notesMasters/notesMaster1.xml"/>
</Relationships>
</file>

<file path=ppt/notesSlides/_rels/notesSlide32.xml.rels><?xml version="1.0" encoding="UTF-8"?>
<Relationships xmlns="http://schemas.openxmlformats.org/package/2006/relationships"><Relationship Id="rId1" Type="http://schemas.openxmlformats.org/officeDocument/2006/relationships/slide" Target="../slides/slide32.xml"/><Relationship Id="rId2" Type="http://schemas.openxmlformats.org/officeDocument/2006/relationships/notesMaster" Target="../notesMasters/notesMaster1.xml"/>
</Relationships>
</file>

<file path=ppt/notesSlides/_rels/notesSlide33.xml.rels><?xml version="1.0" encoding="UTF-8"?>
<Relationships xmlns="http://schemas.openxmlformats.org/package/2006/relationships"><Relationship Id="rId1" Type="http://schemas.openxmlformats.org/officeDocument/2006/relationships/slide" Target="../slides/slide33.xml"/><Relationship Id="rId2" Type="http://schemas.openxmlformats.org/officeDocument/2006/relationships/notesMaster" Target="../notesMasters/notesMaster1.xml"/>
</Relationships>
</file>

<file path=ppt/notesSlides/_rels/notesSlide34.xml.rels><?xml version="1.0" encoding="UTF-8"?>
<Relationships xmlns="http://schemas.openxmlformats.org/package/2006/relationships"><Relationship Id="rId1" Type="http://schemas.openxmlformats.org/officeDocument/2006/relationships/slide" Target="../slides/slide34.xml"/><Relationship Id="rId2" Type="http://schemas.openxmlformats.org/officeDocument/2006/relationships/notesMaster" Target="../notesMasters/notesMaster1.xml"/>
</Relationships>
</file>

<file path=ppt/notesSlides/_rels/notesSlide35.xml.rels><?xml version="1.0" encoding="UTF-8"?>
<Relationships xmlns="http://schemas.openxmlformats.org/package/2006/relationships"><Relationship Id="rId1" Type="http://schemas.openxmlformats.org/officeDocument/2006/relationships/slide" Target="../slides/slide35.xml"/><Relationship Id="rId2" Type="http://schemas.openxmlformats.org/officeDocument/2006/relationships/notesMaster" Target="../notesMasters/notesMaster1.xml"/>
</Relationships>
</file>

<file path=ppt/notesSlides/_rels/notesSlide36.xml.rels><?xml version="1.0" encoding="UTF-8"?>
<Relationships xmlns="http://schemas.openxmlformats.org/package/2006/relationships"><Relationship Id="rId1" Type="http://schemas.openxmlformats.org/officeDocument/2006/relationships/slide" Target="../slides/slide36.xml"/><Relationship Id="rId2" Type="http://schemas.openxmlformats.org/officeDocument/2006/relationships/notesMaster" Target="../notesMasters/notesMaster1.xml"/>
</Relationships>
</file>

<file path=ppt/notesSlides/_rels/notesSlide37.xml.rels><?xml version="1.0" encoding="UTF-8"?>
<Relationships xmlns="http://schemas.openxmlformats.org/package/2006/relationships"><Relationship Id="rId1" Type="http://schemas.openxmlformats.org/officeDocument/2006/relationships/slide" Target="../slides/slide37.xml"/><Relationship Id="rId2" Type="http://schemas.openxmlformats.org/officeDocument/2006/relationships/notesMaster" Target="../notesMasters/notesMaster1.xml"/>
</Relationships>
</file>

<file path=ppt/notesSlides/_rels/notesSlide38.xml.rels><?xml version="1.0" encoding="UTF-8"?>
<Relationships xmlns="http://schemas.openxmlformats.org/package/2006/relationships"><Relationship Id="rId1" Type="http://schemas.openxmlformats.org/officeDocument/2006/relationships/slide" Target="../slides/slide38.xml"/><Relationship Id="rId2" Type="http://schemas.openxmlformats.org/officeDocument/2006/relationships/notesMaster" Target="../notesMasters/notesMaster1.xml"/>
</Relationships>
</file>

<file path=ppt/notesSlides/_rels/notesSlide39.xml.rels><?xml version="1.0" encoding="UTF-8"?>
<Relationships xmlns="http://schemas.openxmlformats.org/package/2006/relationships"><Relationship Id="rId1" Type="http://schemas.openxmlformats.org/officeDocument/2006/relationships/slide" Target="../slides/slide39.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40.xml.rels><?xml version="1.0" encoding="UTF-8"?>
<Relationships xmlns="http://schemas.openxmlformats.org/package/2006/relationships"><Relationship Id="rId1" Type="http://schemas.openxmlformats.org/officeDocument/2006/relationships/slide" Target="../slides/slide40.xml"/><Relationship Id="rId2" Type="http://schemas.openxmlformats.org/officeDocument/2006/relationships/notesMaster" Target="../notesMasters/notesMaster1.xml"/>
</Relationships>
</file>

<file path=ppt/notesSlides/_rels/notesSlide41.xml.rels><?xml version="1.0" encoding="UTF-8"?>
<Relationships xmlns="http://schemas.openxmlformats.org/package/2006/relationships"><Relationship Id="rId1" Type="http://schemas.openxmlformats.org/officeDocument/2006/relationships/slide" Target="../slides/slide41.xml"/><Relationship Id="rId2" Type="http://schemas.openxmlformats.org/officeDocument/2006/relationships/notesMaster" Target="../notesMasters/notesMaster1.xml"/>
</Relationships>
</file>

<file path=ppt/notesSlides/_rels/notesSlide42.xml.rels><?xml version="1.0" encoding="UTF-8"?>
<Relationships xmlns="http://schemas.openxmlformats.org/package/2006/relationships"><Relationship Id="rId1" Type="http://schemas.openxmlformats.org/officeDocument/2006/relationships/slide" Target="../slides/slide42.xml"/><Relationship Id="rId2" Type="http://schemas.openxmlformats.org/officeDocument/2006/relationships/notesMaster" Target="../notesMasters/notesMaster1.xml"/>
</Relationships>
</file>

<file path=ppt/notesSlides/_rels/notesSlide43.xml.rels><?xml version="1.0" encoding="UTF-8"?>
<Relationships xmlns="http://schemas.openxmlformats.org/package/2006/relationships"><Relationship Id="rId1" Type="http://schemas.openxmlformats.org/officeDocument/2006/relationships/slide" Target="../slides/slide43.xml"/><Relationship Id="rId2" Type="http://schemas.openxmlformats.org/officeDocument/2006/relationships/notesMaster" Target="../notesMasters/notesMaster1.xml"/>
</Relationships>
</file>

<file path=ppt/notesSlides/_rels/notesSlide44.xml.rels><?xml version="1.0" encoding="UTF-8"?>
<Relationships xmlns="http://schemas.openxmlformats.org/package/2006/relationships"><Relationship Id="rId1" Type="http://schemas.openxmlformats.org/officeDocument/2006/relationships/slide" Target="../slides/slide44.xml"/><Relationship Id="rId2" Type="http://schemas.openxmlformats.org/officeDocument/2006/relationships/notesMaster" Target="../notesMasters/notesMaster1.xml"/>
</Relationships>
</file>

<file path=ppt/notesSlides/_rels/notesSlide45.xml.rels><?xml version="1.0" encoding="UTF-8"?>
<Relationships xmlns="http://schemas.openxmlformats.org/package/2006/relationships"><Relationship Id="rId1" Type="http://schemas.openxmlformats.org/officeDocument/2006/relationships/slide" Target="../slides/slide45.xml"/><Relationship Id="rId2" Type="http://schemas.openxmlformats.org/officeDocument/2006/relationships/notesMaster" Target="../notesMasters/notesMaster1.xml"/>
</Relationships>
</file>

<file path=ppt/notesSlides/_rels/notesSlide46.xml.rels><?xml version="1.0" encoding="UTF-8"?>
<Relationships xmlns="http://schemas.openxmlformats.org/package/2006/relationships"><Relationship Id="rId1" Type="http://schemas.openxmlformats.org/officeDocument/2006/relationships/slide" Target="../slides/slide46.xml"/><Relationship Id="rId2" Type="http://schemas.openxmlformats.org/officeDocument/2006/relationships/notesMaster" Target="../notesMasters/notesMaster1.xml"/>
</Relationships>
</file>

<file path=ppt/notesSlides/_rels/notesSlide47.xml.rels><?xml version="1.0" encoding="UTF-8"?>
<Relationships xmlns="http://schemas.openxmlformats.org/package/2006/relationships"><Relationship Id="rId1" Type="http://schemas.openxmlformats.org/officeDocument/2006/relationships/slide" Target="../slides/slide47.xml"/><Relationship Id="rId2" Type="http://schemas.openxmlformats.org/officeDocument/2006/relationships/notesMaster" Target="../notesMasters/notesMaster1.xml"/>
</Relationships>
</file>

<file path=ppt/notesSlides/_rels/notesSlide48.xml.rels><?xml version="1.0" encoding="UTF-8"?>
<Relationships xmlns="http://schemas.openxmlformats.org/package/2006/relationships"><Relationship Id="rId1" Type="http://schemas.openxmlformats.org/officeDocument/2006/relationships/slide" Target="../slides/slide48.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7" name="CustomShape 1"/>
          <p:cNvSpPr/>
          <p:nvPr/>
        </p:nvSpPr>
        <p:spPr>
          <a:xfrm>
            <a:off x="3886200" y="8686800"/>
            <a:ext cx="2966760" cy="452160"/>
          </a:xfrm>
          <a:prstGeom prst="rect">
            <a:avLst/>
          </a:prstGeom>
          <a:noFill/>
          <a:ln>
            <a:noFill/>
          </a:ln>
        </p:spPr>
        <p:style>
          <a:lnRef idx="0"/>
          <a:fillRef idx="0"/>
          <a:effectRef idx="0"/>
          <a:fontRef idx="minor"/>
        </p:style>
        <p:txBody>
          <a:bodyPr lIns="90000" rIns="90000" tIns="46800" bIns="46800" anchor="b"/>
          <a:p>
            <a:pPr algn="r">
              <a:lnSpc>
                <a:spcPct val="100000"/>
              </a:lnSpc>
            </a:pPr>
            <a:fld id="{D710FB12-7F1D-4A11-BF48-9E43F1B60F36}" type="slidenum">
              <a:rPr b="0" lang="en-US" sz="1200" spc="-1" strike="noStrike">
                <a:solidFill>
                  <a:srgbClr val="000000"/>
                </a:solidFill>
                <a:uFill>
                  <a:solidFill>
                    <a:srgbClr val="ffffff"/>
                  </a:solidFill>
                </a:uFill>
                <a:latin typeface="Arial"/>
                <a:ea typeface="Arial"/>
              </a:rPr>
              <a:t>31</a:t>
            </a:fld>
            <a:endParaRPr b="0" lang="en-US" sz="1800" spc="-1" strike="noStrike">
              <a:solidFill>
                <a:srgbClr val="000000"/>
              </a:solidFill>
              <a:uFill>
                <a:solidFill>
                  <a:srgbClr val="ffffff"/>
                </a:solidFill>
              </a:uFill>
              <a:latin typeface="Arial"/>
            </a:endParaRPr>
          </a:p>
        </p:txBody>
      </p:sp>
      <p:sp>
        <p:nvSpPr>
          <p:cNvPr id="198" name="CustomShape 2"/>
          <p:cNvSpPr/>
          <p:nvPr/>
        </p:nvSpPr>
        <p:spPr>
          <a:xfrm>
            <a:off x="914400" y="4343400"/>
            <a:ext cx="5028840" cy="4114440"/>
          </a:xfrm>
          <a:prstGeom prst="rect">
            <a:avLst/>
          </a:prstGeom>
          <a:noFill/>
          <a:ln>
            <a:noFill/>
          </a:ln>
        </p:spPr>
        <p:style>
          <a:lnRef idx="0"/>
          <a:fillRef idx="0"/>
          <a:effectRef idx="0"/>
          <a:fontRef idx="minor"/>
        </p:style>
      </p:sp>
      <p:sp>
        <p:nvSpPr>
          <p:cNvPr id="199" name="PlaceHolder 3"/>
          <p:cNvSpPr>
            <a:spLocks noGrp="1"/>
          </p:cNvSpPr>
          <p:nvPr>
            <p:ph type="body"/>
          </p:nvPr>
        </p:nvSpPr>
        <p:spPr>
          <a:xfrm>
            <a:off x="914400" y="4343400"/>
            <a:ext cx="5022720" cy="4108320"/>
          </a:xfrm>
          <a:prstGeom prst="rect">
            <a:avLst/>
          </a:prstGeom>
        </p:spPr>
        <p:txBody>
          <a:bodyPr tIns="91440" bIns="91440"/>
          <a:p>
            <a:endParaRPr b="0" lang="en-US" sz="2000" spc="-1" strike="noStrike">
              <a:solidFill>
                <a:srgbClr val="000000"/>
              </a:solidFill>
              <a:uFill>
                <a:solidFill>
                  <a:srgbClr val="ffffff"/>
                </a:solidFill>
              </a:uFill>
              <a:latin typeface="Arial"/>
            </a:endParaRPr>
          </a:p>
        </p:txBody>
      </p:sp>
    </p:spTree>
  </p:cSld>
</p:notes>
</file>

<file path=ppt/notesSlides/notesSlide1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1" name="CustomShape 1"/>
          <p:cNvSpPr/>
          <p:nvPr/>
        </p:nvSpPr>
        <p:spPr>
          <a:xfrm>
            <a:off x="3886200" y="8686800"/>
            <a:ext cx="2966760" cy="452160"/>
          </a:xfrm>
          <a:prstGeom prst="rect">
            <a:avLst/>
          </a:prstGeom>
          <a:noFill/>
          <a:ln>
            <a:noFill/>
          </a:ln>
        </p:spPr>
        <p:style>
          <a:lnRef idx="0"/>
          <a:fillRef idx="0"/>
          <a:effectRef idx="0"/>
          <a:fontRef idx="minor"/>
        </p:style>
        <p:txBody>
          <a:bodyPr lIns="90000" rIns="90000" tIns="46800" bIns="46800" anchor="b"/>
          <a:p>
            <a:pPr algn="r">
              <a:lnSpc>
                <a:spcPct val="100000"/>
              </a:lnSpc>
            </a:pPr>
            <a:fld id="{D094DC5B-731A-47A7-93CA-B31238313C36}" type="slidenum">
              <a:rPr b="0" lang="en-US" sz="1200" spc="-1" strike="noStrike">
                <a:solidFill>
                  <a:srgbClr val="000000"/>
                </a:solidFill>
                <a:uFill>
                  <a:solidFill>
                    <a:srgbClr val="ffffff"/>
                  </a:solidFill>
                </a:uFill>
                <a:latin typeface="Arial"/>
                <a:ea typeface="Arial"/>
              </a:rPr>
              <a:t>31</a:t>
            </a:fld>
            <a:endParaRPr b="0" lang="en-US" sz="1800" spc="-1" strike="noStrike">
              <a:solidFill>
                <a:srgbClr val="000000"/>
              </a:solidFill>
              <a:uFill>
                <a:solidFill>
                  <a:srgbClr val="ffffff"/>
                </a:solidFill>
              </a:uFill>
              <a:latin typeface="Arial"/>
            </a:endParaRPr>
          </a:p>
        </p:txBody>
      </p:sp>
      <p:sp>
        <p:nvSpPr>
          <p:cNvPr id="222" name="CustomShape 2"/>
          <p:cNvSpPr/>
          <p:nvPr/>
        </p:nvSpPr>
        <p:spPr>
          <a:xfrm>
            <a:off x="914400" y="4343400"/>
            <a:ext cx="5028840" cy="4114440"/>
          </a:xfrm>
          <a:prstGeom prst="rect">
            <a:avLst/>
          </a:prstGeom>
          <a:noFill/>
          <a:ln>
            <a:noFill/>
          </a:ln>
        </p:spPr>
        <p:style>
          <a:lnRef idx="0"/>
          <a:fillRef idx="0"/>
          <a:effectRef idx="0"/>
          <a:fontRef idx="minor"/>
        </p:style>
      </p:sp>
      <p:sp>
        <p:nvSpPr>
          <p:cNvPr id="223" name="PlaceHolder 3"/>
          <p:cNvSpPr>
            <a:spLocks noGrp="1"/>
          </p:cNvSpPr>
          <p:nvPr>
            <p:ph type="body"/>
          </p:nvPr>
        </p:nvSpPr>
        <p:spPr>
          <a:xfrm>
            <a:off x="914400" y="4343400"/>
            <a:ext cx="5022720" cy="4108320"/>
          </a:xfrm>
          <a:prstGeom prst="rect">
            <a:avLst/>
          </a:prstGeom>
        </p:spPr>
        <p:txBody>
          <a:bodyPr tIns="91440" bIns="91440"/>
          <a:p>
            <a:endParaRPr b="0" lang="en-US" sz="2000" spc="-1" strike="noStrike">
              <a:solidFill>
                <a:srgbClr val="000000"/>
              </a:solidFill>
              <a:uFill>
                <a:solidFill>
                  <a:srgbClr val="ffffff"/>
                </a:solidFill>
              </a:uFill>
              <a:latin typeface="Arial"/>
            </a:endParaRPr>
          </a:p>
        </p:txBody>
      </p:sp>
    </p:spTree>
  </p:cSld>
</p:notes>
</file>

<file path=ppt/notesSlides/notesSlide1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4" name="CustomShape 1"/>
          <p:cNvSpPr/>
          <p:nvPr/>
        </p:nvSpPr>
        <p:spPr>
          <a:xfrm>
            <a:off x="3886200" y="8686800"/>
            <a:ext cx="2966760" cy="452160"/>
          </a:xfrm>
          <a:prstGeom prst="rect">
            <a:avLst/>
          </a:prstGeom>
          <a:noFill/>
          <a:ln>
            <a:noFill/>
          </a:ln>
        </p:spPr>
        <p:style>
          <a:lnRef idx="0"/>
          <a:fillRef idx="0"/>
          <a:effectRef idx="0"/>
          <a:fontRef idx="minor"/>
        </p:style>
        <p:txBody>
          <a:bodyPr lIns="90000" rIns="90000" tIns="46800" bIns="46800" anchor="b"/>
          <a:p>
            <a:pPr algn="r">
              <a:lnSpc>
                <a:spcPct val="100000"/>
              </a:lnSpc>
            </a:pPr>
            <a:fld id="{881CE926-A377-4BA5-BBC2-DA548B8FB892}" type="slidenum">
              <a:rPr b="0" lang="en-US" sz="1200" spc="-1" strike="noStrike">
                <a:solidFill>
                  <a:srgbClr val="000000"/>
                </a:solidFill>
                <a:uFill>
                  <a:solidFill>
                    <a:srgbClr val="ffffff"/>
                  </a:solidFill>
                </a:uFill>
                <a:latin typeface="Arial"/>
                <a:ea typeface="Arial"/>
              </a:rPr>
              <a:t>31</a:t>
            </a:fld>
            <a:endParaRPr b="0" lang="en-US" sz="1800" spc="-1" strike="noStrike">
              <a:solidFill>
                <a:srgbClr val="000000"/>
              </a:solidFill>
              <a:uFill>
                <a:solidFill>
                  <a:srgbClr val="ffffff"/>
                </a:solidFill>
              </a:uFill>
              <a:latin typeface="Arial"/>
            </a:endParaRPr>
          </a:p>
        </p:txBody>
      </p:sp>
      <p:sp>
        <p:nvSpPr>
          <p:cNvPr id="225" name="CustomShape 2"/>
          <p:cNvSpPr/>
          <p:nvPr/>
        </p:nvSpPr>
        <p:spPr>
          <a:xfrm>
            <a:off x="914400" y="4343400"/>
            <a:ext cx="5028840" cy="4114440"/>
          </a:xfrm>
          <a:prstGeom prst="rect">
            <a:avLst/>
          </a:prstGeom>
          <a:noFill/>
          <a:ln>
            <a:noFill/>
          </a:ln>
        </p:spPr>
        <p:style>
          <a:lnRef idx="0"/>
          <a:fillRef idx="0"/>
          <a:effectRef idx="0"/>
          <a:fontRef idx="minor"/>
        </p:style>
      </p:sp>
      <p:sp>
        <p:nvSpPr>
          <p:cNvPr id="226" name="PlaceHolder 3"/>
          <p:cNvSpPr>
            <a:spLocks noGrp="1"/>
          </p:cNvSpPr>
          <p:nvPr>
            <p:ph type="body"/>
          </p:nvPr>
        </p:nvSpPr>
        <p:spPr>
          <a:xfrm>
            <a:off x="914400" y="4343400"/>
            <a:ext cx="5022720" cy="4108320"/>
          </a:xfrm>
          <a:prstGeom prst="rect">
            <a:avLst/>
          </a:prstGeom>
        </p:spPr>
        <p:txBody>
          <a:bodyPr tIns="91440" bIns="91440"/>
          <a:p>
            <a:endParaRPr b="0" lang="en-US" sz="2000" spc="-1" strike="noStrike">
              <a:solidFill>
                <a:srgbClr val="000000"/>
              </a:solidFill>
              <a:uFill>
                <a:solidFill>
                  <a:srgbClr val="ffffff"/>
                </a:solidFill>
              </a:uFill>
              <a:latin typeface="Arial"/>
            </a:endParaRPr>
          </a:p>
        </p:txBody>
      </p:sp>
    </p:spTree>
  </p:cSld>
</p:notes>
</file>

<file path=ppt/notesSlides/notesSlide1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7" name="TextShape 1"/>
          <p:cNvSpPr txBox="1"/>
          <p:nvPr/>
        </p:nvSpPr>
        <p:spPr>
          <a:xfrm>
            <a:off x="3886200" y="8686800"/>
            <a:ext cx="2965320" cy="450720"/>
          </a:xfrm>
          <a:prstGeom prst="rect">
            <a:avLst/>
          </a:prstGeom>
          <a:noFill/>
          <a:ln>
            <a:noFill/>
          </a:ln>
        </p:spPr>
        <p:txBody>
          <a:bodyPr lIns="90000" rIns="90000" tIns="46800" bIns="46800" anchor="b"/>
          <a:p>
            <a:pPr>
              <a:lnSpc>
                <a:spcPct val="100000"/>
              </a:lnSpc>
            </a:pPr>
            <a:fld id="{C880A5AD-5940-4FD0-AE93-D7A7F2B9D94A}" type="slidenum">
              <a:rPr b="0" lang="en-US" sz="1400" spc="-1" strike="noStrike">
                <a:solidFill>
                  <a:srgbClr val="000000"/>
                </a:solidFill>
                <a:uFill>
                  <a:solidFill>
                    <a:srgbClr val="ffffff"/>
                  </a:solidFill>
                </a:uFill>
                <a:latin typeface="Times New Roman"/>
              </a:rPr>
              <a:t>&lt;number&gt;</a:t>
            </a:fld>
            <a:endParaRPr b="0" lang="en-US" sz="1400" spc="-1" strike="noStrike">
              <a:solidFill>
                <a:srgbClr val="000000"/>
              </a:solidFill>
              <a:uFill>
                <a:solidFill>
                  <a:srgbClr val="ffffff"/>
                </a:solidFill>
              </a:uFill>
              <a:latin typeface="Times New Roman"/>
            </a:endParaRPr>
          </a:p>
        </p:txBody>
      </p:sp>
      <p:sp>
        <p:nvSpPr>
          <p:cNvPr id="228" name="PlaceHolder 2"/>
          <p:cNvSpPr>
            <a:spLocks noGrp="1"/>
          </p:cNvSpPr>
          <p:nvPr>
            <p:ph type="body"/>
          </p:nvPr>
        </p:nvSpPr>
        <p:spPr>
          <a:xfrm>
            <a:off x="914400" y="4343400"/>
            <a:ext cx="5022720" cy="4108320"/>
          </a:xfrm>
          <a:prstGeom prst="rect">
            <a:avLst/>
          </a:prstGeom>
        </p:spPr>
        <p:txBody>
          <a:bodyPr tIns="91440" bIns="91440"/>
          <a:p>
            <a:endParaRPr b="0" lang="en-US" sz="2000" spc="-1" strike="noStrike">
              <a:solidFill>
                <a:srgbClr val="000000"/>
              </a:solidFill>
              <a:uFill>
                <a:solidFill>
                  <a:srgbClr val="ffffff"/>
                </a:solidFill>
              </a:uFill>
              <a:latin typeface="Arial"/>
            </a:endParaRPr>
          </a:p>
        </p:txBody>
      </p:sp>
      <p:sp>
        <p:nvSpPr>
          <p:cNvPr id="229" name="TextShape 3"/>
          <p:cNvSpPr txBox="1"/>
          <p:nvPr/>
        </p:nvSpPr>
        <p:spPr>
          <a:xfrm>
            <a:off x="3886200" y="8686800"/>
            <a:ext cx="2965320" cy="450720"/>
          </a:xfrm>
          <a:prstGeom prst="rect">
            <a:avLst/>
          </a:prstGeom>
          <a:noFill/>
          <a:ln>
            <a:noFill/>
          </a:ln>
        </p:spPr>
        <p:txBody>
          <a:bodyPr lIns="90000" rIns="90000" tIns="46800" bIns="46800" anchor="b"/>
          <a:p>
            <a:pPr>
              <a:lnSpc>
                <a:spcPct val="100000"/>
              </a:lnSpc>
            </a:pPr>
            <a:fld id="{2944E114-61D4-4EDF-841F-6AD077C756A0}" type="slidenum">
              <a:rPr b="0" lang="en-US" sz="1400" spc="-1" strike="noStrike">
                <a:solidFill>
                  <a:srgbClr val="000000"/>
                </a:solidFill>
                <a:uFill>
                  <a:solidFill>
                    <a:srgbClr val="ffffff"/>
                  </a:solidFill>
                </a:uFill>
                <a:latin typeface="Times New Roman"/>
              </a:rPr>
              <a:t>&lt;number&gt;</a:t>
            </a:fld>
            <a:endParaRPr b="0" lang="en-US" sz="1400" spc="-1" strike="noStrike">
              <a:solidFill>
                <a:srgbClr val="000000"/>
              </a:solidFill>
              <a:uFill>
                <a:solidFill>
                  <a:srgbClr val="ffffff"/>
                </a:solidFill>
              </a:uFill>
              <a:latin typeface="Times New Roman"/>
            </a:endParaRPr>
          </a:p>
        </p:txBody>
      </p:sp>
    </p:spTree>
  </p:cSld>
</p:notes>
</file>

<file path=ppt/notesSlides/notesSlide1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0" name="CustomShape 1"/>
          <p:cNvSpPr/>
          <p:nvPr/>
        </p:nvSpPr>
        <p:spPr>
          <a:xfrm>
            <a:off x="3886200" y="8686800"/>
            <a:ext cx="2966760" cy="452160"/>
          </a:xfrm>
          <a:prstGeom prst="rect">
            <a:avLst/>
          </a:prstGeom>
          <a:noFill/>
          <a:ln>
            <a:noFill/>
          </a:ln>
        </p:spPr>
        <p:style>
          <a:lnRef idx="0"/>
          <a:fillRef idx="0"/>
          <a:effectRef idx="0"/>
          <a:fontRef idx="minor"/>
        </p:style>
        <p:txBody>
          <a:bodyPr lIns="90000" rIns="90000" tIns="46800" bIns="46800" anchor="b"/>
          <a:p>
            <a:pPr algn="r">
              <a:lnSpc>
                <a:spcPct val="100000"/>
              </a:lnSpc>
            </a:pPr>
            <a:fld id="{B7C162F9-1C12-43CB-8B1F-F526D0A020C7}" type="slidenum">
              <a:rPr b="0" lang="en-US" sz="1200" spc="-1" strike="noStrike">
                <a:solidFill>
                  <a:srgbClr val="000000"/>
                </a:solidFill>
                <a:uFill>
                  <a:solidFill>
                    <a:srgbClr val="ffffff"/>
                  </a:solidFill>
                </a:uFill>
                <a:latin typeface="Arial"/>
                <a:ea typeface="Arial"/>
              </a:rPr>
              <a:t>31</a:t>
            </a:fld>
            <a:endParaRPr b="0" lang="en-US" sz="1800" spc="-1" strike="noStrike">
              <a:solidFill>
                <a:srgbClr val="000000"/>
              </a:solidFill>
              <a:uFill>
                <a:solidFill>
                  <a:srgbClr val="ffffff"/>
                </a:solidFill>
              </a:uFill>
              <a:latin typeface="Arial"/>
            </a:endParaRPr>
          </a:p>
        </p:txBody>
      </p:sp>
      <p:sp>
        <p:nvSpPr>
          <p:cNvPr id="231" name="CustomShape 2"/>
          <p:cNvSpPr/>
          <p:nvPr/>
        </p:nvSpPr>
        <p:spPr>
          <a:xfrm>
            <a:off x="914400" y="4343400"/>
            <a:ext cx="5028840" cy="4114440"/>
          </a:xfrm>
          <a:prstGeom prst="rect">
            <a:avLst/>
          </a:prstGeom>
          <a:noFill/>
          <a:ln>
            <a:noFill/>
          </a:ln>
        </p:spPr>
        <p:style>
          <a:lnRef idx="0"/>
          <a:fillRef idx="0"/>
          <a:effectRef idx="0"/>
          <a:fontRef idx="minor"/>
        </p:style>
      </p:sp>
      <p:sp>
        <p:nvSpPr>
          <p:cNvPr id="232" name="CustomShape 3"/>
          <p:cNvSpPr/>
          <p:nvPr/>
        </p:nvSpPr>
        <p:spPr>
          <a:xfrm>
            <a:off x="3886200" y="8686800"/>
            <a:ext cx="2971440" cy="456840"/>
          </a:xfrm>
          <a:prstGeom prst="rect">
            <a:avLst/>
          </a:prstGeom>
          <a:noFill/>
          <a:ln>
            <a:noFill/>
          </a:ln>
        </p:spPr>
        <p:style>
          <a:lnRef idx="0"/>
          <a:fillRef idx="0"/>
          <a:effectRef idx="0"/>
          <a:fontRef idx="minor"/>
        </p:style>
        <p:txBody>
          <a:bodyPr lIns="90000" rIns="90000" tIns="46800" bIns="46800" anchor="b"/>
          <a:p>
            <a:pPr algn="r">
              <a:lnSpc>
                <a:spcPct val="100000"/>
              </a:lnSpc>
            </a:pPr>
            <a:fld id="{BAA750AA-23F8-48CB-B84F-76F8556E1408}" type="slidenum">
              <a:rPr b="0" lang="en-US" sz="1200" spc="-1" strike="noStrike">
                <a:solidFill>
                  <a:srgbClr val="000000"/>
                </a:solidFill>
                <a:uFill>
                  <a:solidFill>
                    <a:srgbClr val="ffffff"/>
                  </a:solidFill>
                </a:uFill>
                <a:latin typeface="Arial"/>
                <a:ea typeface="Arial"/>
              </a:rPr>
              <a:t>31</a:t>
            </a:fld>
            <a:endParaRPr b="0" lang="en-US" sz="1800" spc="-1" strike="noStrike">
              <a:solidFill>
                <a:srgbClr val="000000"/>
              </a:solidFill>
              <a:uFill>
                <a:solidFill>
                  <a:srgbClr val="ffffff"/>
                </a:solidFill>
              </a:uFill>
              <a:latin typeface="Arial"/>
            </a:endParaRPr>
          </a:p>
        </p:txBody>
      </p:sp>
      <p:sp>
        <p:nvSpPr>
          <p:cNvPr id="233" name="PlaceHolder 4"/>
          <p:cNvSpPr>
            <a:spLocks noGrp="1"/>
          </p:cNvSpPr>
          <p:nvPr>
            <p:ph type="body"/>
          </p:nvPr>
        </p:nvSpPr>
        <p:spPr>
          <a:xfrm>
            <a:off x="914400" y="4343400"/>
            <a:ext cx="5022720" cy="4108320"/>
          </a:xfrm>
          <a:prstGeom prst="rect">
            <a:avLst/>
          </a:prstGeom>
        </p:spPr>
        <p:txBody>
          <a:bodyPr tIns="91440" bIns="91440"/>
          <a:p>
            <a:endParaRPr b="0" lang="en-US" sz="2000" spc="-1" strike="noStrike">
              <a:solidFill>
                <a:srgbClr val="000000"/>
              </a:solidFill>
              <a:uFill>
                <a:solidFill>
                  <a:srgbClr val="ffffff"/>
                </a:solidFill>
              </a:uFill>
              <a:latin typeface="Arial"/>
            </a:endParaRPr>
          </a:p>
        </p:txBody>
      </p:sp>
    </p:spTree>
  </p:cSld>
</p:notes>
</file>

<file path=ppt/notesSlides/notesSlide1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4" name="CustomShape 1"/>
          <p:cNvSpPr/>
          <p:nvPr/>
        </p:nvSpPr>
        <p:spPr>
          <a:xfrm>
            <a:off x="3886200" y="8686800"/>
            <a:ext cx="2966760" cy="452160"/>
          </a:xfrm>
          <a:prstGeom prst="rect">
            <a:avLst/>
          </a:prstGeom>
          <a:noFill/>
          <a:ln>
            <a:noFill/>
          </a:ln>
        </p:spPr>
        <p:style>
          <a:lnRef idx="0"/>
          <a:fillRef idx="0"/>
          <a:effectRef idx="0"/>
          <a:fontRef idx="minor"/>
        </p:style>
        <p:txBody>
          <a:bodyPr lIns="90000" rIns="90000" tIns="46800" bIns="46800" anchor="b"/>
          <a:p>
            <a:pPr algn="r">
              <a:lnSpc>
                <a:spcPct val="100000"/>
              </a:lnSpc>
            </a:pPr>
            <a:fld id="{86343C92-5BCA-411F-8C7C-A8D1C37DF8B3}" type="slidenum">
              <a:rPr b="0" lang="en-US" sz="1200" spc="-1" strike="noStrike">
                <a:solidFill>
                  <a:srgbClr val="000000"/>
                </a:solidFill>
                <a:uFill>
                  <a:solidFill>
                    <a:srgbClr val="ffffff"/>
                  </a:solidFill>
                </a:uFill>
                <a:latin typeface="Arial"/>
                <a:ea typeface="Arial"/>
              </a:rPr>
              <a:t>31</a:t>
            </a:fld>
            <a:endParaRPr b="0" lang="en-US" sz="1800" spc="-1" strike="noStrike">
              <a:solidFill>
                <a:srgbClr val="000000"/>
              </a:solidFill>
              <a:uFill>
                <a:solidFill>
                  <a:srgbClr val="ffffff"/>
                </a:solidFill>
              </a:uFill>
              <a:latin typeface="Arial"/>
            </a:endParaRPr>
          </a:p>
        </p:txBody>
      </p:sp>
      <p:sp>
        <p:nvSpPr>
          <p:cNvPr id="235" name="CustomShape 2"/>
          <p:cNvSpPr/>
          <p:nvPr/>
        </p:nvSpPr>
        <p:spPr>
          <a:xfrm>
            <a:off x="914400" y="4343400"/>
            <a:ext cx="5028840" cy="4114440"/>
          </a:xfrm>
          <a:prstGeom prst="rect">
            <a:avLst/>
          </a:prstGeom>
          <a:noFill/>
          <a:ln>
            <a:noFill/>
          </a:ln>
        </p:spPr>
        <p:style>
          <a:lnRef idx="0"/>
          <a:fillRef idx="0"/>
          <a:effectRef idx="0"/>
          <a:fontRef idx="minor"/>
        </p:style>
      </p:sp>
      <p:sp>
        <p:nvSpPr>
          <p:cNvPr id="236" name="PlaceHolder 3"/>
          <p:cNvSpPr>
            <a:spLocks noGrp="1"/>
          </p:cNvSpPr>
          <p:nvPr>
            <p:ph type="body"/>
          </p:nvPr>
        </p:nvSpPr>
        <p:spPr>
          <a:xfrm>
            <a:off x="914400" y="4343400"/>
            <a:ext cx="5022720" cy="4108320"/>
          </a:xfrm>
          <a:prstGeom prst="rect">
            <a:avLst/>
          </a:prstGeom>
        </p:spPr>
        <p:txBody>
          <a:bodyPr tIns="91440" bIns="91440"/>
          <a:p>
            <a:endParaRPr b="0" lang="en-US" sz="2000" spc="-1" strike="noStrike">
              <a:solidFill>
                <a:srgbClr val="000000"/>
              </a:solidFill>
              <a:uFill>
                <a:solidFill>
                  <a:srgbClr val="ffffff"/>
                </a:solidFill>
              </a:uFill>
              <a:latin typeface="Arial"/>
            </a:endParaRPr>
          </a:p>
        </p:txBody>
      </p:sp>
    </p:spTree>
  </p:cSld>
</p:notes>
</file>

<file path=ppt/notesSlides/notesSlide1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7" name="CustomShape 1"/>
          <p:cNvSpPr/>
          <p:nvPr/>
        </p:nvSpPr>
        <p:spPr>
          <a:xfrm>
            <a:off x="3886200" y="8686800"/>
            <a:ext cx="2966760" cy="452160"/>
          </a:xfrm>
          <a:prstGeom prst="rect">
            <a:avLst/>
          </a:prstGeom>
          <a:noFill/>
          <a:ln>
            <a:noFill/>
          </a:ln>
        </p:spPr>
        <p:style>
          <a:lnRef idx="0"/>
          <a:fillRef idx="0"/>
          <a:effectRef idx="0"/>
          <a:fontRef idx="minor"/>
        </p:style>
        <p:txBody>
          <a:bodyPr lIns="90000" rIns="90000" tIns="46800" bIns="46800" anchor="b"/>
          <a:p>
            <a:pPr algn="r">
              <a:lnSpc>
                <a:spcPct val="100000"/>
              </a:lnSpc>
            </a:pPr>
            <a:fld id="{AA435727-099A-4D7F-886E-E323CC529DEA}" type="slidenum">
              <a:rPr b="0" lang="en-US" sz="1200" spc="-1" strike="noStrike">
                <a:solidFill>
                  <a:srgbClr val="000000"/>
                </a:solidFill>
                <a:uFill>
                  <a:solidFill>
                    <a:srgbClr val="ffffff"/>
                  </a:solidFill>
                </a:uFill>
                <a:latin typeface="Arial"/>
                <a:ea typeface="Arial"/>
              </a:rPr>
              <a:t>31</a:t>
            </a:fld>
            <a:endParaRPr b="0" lang="en-US" sz="1800" spc="-1" strike="noStrike">
              <a:solidFill>
                <a:srgbClr val="000000"/>
              </a:solidFill>
              <a:uFill>
                <a:solidFill>
                  <a:srgbClr val="ffffff"/>
                </a:solidFill>
              </a:uFill>
              <a:latin typeface="Arial"/>
            </a:endParaRPr>
          </a:p>
        </p:txBody>
      </p:sp>
      <p:sp>
        <p:nvSpPr>
          <p:cNvPr id="238" name="CustomShape 2"/>
          <p:cNvSpPr/>
          <p:nvPr/>
        </p:nvSpPr>
        <p:spPr>
          <a:xfrm>
            <a:off x="914400" y="4343400"/>
            <a:ext cx="5028840" cy="4114440"/>
          </a:xfrm>
          <a:prstGeom prst="rect">
            <a:avLst/>
          </a:prstGeom>
          <a:noFill/>
          <a:ln>
            <a:noFill/>
          </a:ln>
        </p:spPr>
        <p:style>
          <a:lnRef idx="0"/>
          <a:fillRef idx="0"/>
          <a:effectRef idx="0"/>
          <a:fontRef idx="minor"/>
        </p:style>
      </p:sp>
      <p:sp>
        <p:nvSpPr>
          <p:cNvPr id="239" name="PlaceHolder 3"/>
          <p:cNvSpPr>
            <a:spLocks noGrp="1"/>
          </p:cNvSpPr>
          <p:nvPr>
            <p:ph type="body"/>
          </p:nvPr>
        </p:nvSpPr>
        <p:spPr>
          <a:xfrm>
            <a:off x="914400" y="4343400"/>
            <a:ext cx="5022720" cy="4108320"/>
          </a:xfrm>
          <a:prstGeom prst="rect">
            <a:avLst/>
          </a:prstGeom>
        </p:spPr>
        <p:txBody>
          <a:bodyPr tIns="91440" bIns="91440"/>
          <a:p>
            <a:endParaRPr b="0" lang="en-US" sz="2000" spc="-1" strike="noStrike">
              <a:solidFill>
                <a:srgbClr val="000000"/>
              </a:solidFill>
              <a:uFill>
                <a:solidFill>
                  <a:srgbClr val="ffffff"/>
                </a:solidFill>
              </a:uFill>
              <a:latin typeface="Arial"/>
            </a:endParaRPr>
          </a:p>
        </p:txBody>
      </p:sp>
    </p:spTree>
  </p:cSld>
</p:notes>
</file>

<file path=ppt/notesSlides/notesSlide1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0" name="CustomShape 1"/>
          <p:cNvSpPr/>
          <p:nvPr/>
        </p:nvSpPr>
        <p:spPr>
          <a:xfrm>
            <a:off x="3886200" y="8686800"/>
            <a:ext cx="2966760" cy="452160"/>
          </a:xfrm>
          <a:prstGeom prst="rect">
            <a:avLst/>
          </a:prstGeom>
          <a:noFill/>
          <a:ln>
            <a:noFill/>
          </a:ln>
        </p:spPr>
        <p:style>
          <a:lnRef idx="0"/>
          <a:fillRef idx="0"/>
          <a:effectRef idx="0"/>
          <a:fontRef idx="minor"/>
        </p:style>
        <p:txBody>
          <a:bodyPr lIns="90000" rIns="90000" tIns="46800" bIns="46800" anchor="b"/>
          <a:p>
            <a:pPr algn="r">
              <a:lnSpc>
                <a:spcPct val="100000"/>
              </a:lnSpc>
            </a:pPr>
            <a:fld id="{AD7247BA-FE92-44BF-A767-43A327E1F16B}" type="slidenum">
              <a:rPr b="0" lang="en-US" sz="1200" spc="-1" strike="noStrike">
                <a:solidFill>
                  <a:srgbClr val="000000"/>
                </a:solidFill>
                <a:uFill>
                  <a:solidFill>
                    <a:srgbClr val="ffffff"/>
                  </a:solidFill>
                </a:uFill>
                <a:latin typeface="Arial"/>
                <a:ea typeface="Arial"/>
              </a:rPr>
              <a:t>31</a:t>
            </a:fld>
            <a:endParaRPr b="0" lang="en-US" sz="1800" spc="-1" strike="noStrike">
              <a:solidFill>
                <a:srgbClr val="000000"/>
              </a:solidFill>
              <a:uFill>
                <a:solidFill>
                  <a:srgbClr val="ffffff"/>
                </a:solidFill>
              </a:uFill>
              <a:latin typeface="Arial"/>
            </a:endParaRPr>
          </a:p>
        </p:txBody>
      </p:sp>
      <p:sp>
        <p:nvSpPr>
          <p:cNvPr id="241" name="CustomShape 2"/>
          <p:cNvSpPr/>
          <p:nvPr/>
        </p:nvSpPr>
        <p:spPr>
          <a:xfrm>
            <a:off x="914400" y="4343400"/>
            <a:ext cx="5028840" cy="4114440"/>
          </a:xfrm>
          <a:prstGeom prst="rect">
            <a:avLst/>
          </a:prstGeom>
          <a:noFill/>
          <a:ln>
            <a:noFill/>
          </a:ln>
        </p:spPr>
        <p:style>
          <a:lnRef idx="0"/>
          <a:fillRef idx="0"/>
          <a:effectRef idx="0"/>
          <a:fontRef idx="minor"/>
        </p:style>
      </p:sp>
      <p:sp>
        <p:nvSpPr>
          <p:cNvPr id="242" name="PlaceHolder 3"/>
          <p:cNvSpPr>
            <a:spLocks noGrp="1"/>
          </p:cNvSpPr>
          <p:nvPr>
            <p:ph type="body"/>
          </p:nvPr>
        </p:nvSpPr>
        <p:spPr>
          <a:xfrm>
            <a:off x="914400" y="4343400"/>
            <a:ext cx="5022720" cy="4108320"/>
          </a:xfrm>
          <a:prstGeom prst="rect">
            <a:avLst/>
          </a:prstGeom>
        </p:spPr>
        <p:txBody>
          <a:bodyPr tIns="91440" bIns="91440"/>
          <a:p>
            <a:endParaRPr b="0" lang="en-US" sz="2000" spc="-1" strike="noStrike">
              <a:solidFill>
                <a:srgbClr val="000000"/>
              </a:solidFill>
              <a:uFill>
                <a:solidFill>
                  <a:srgbClr val="ffffff"/>
                </a:solidFill>
              </a:uFill>
              <a:latin typeface="Arial"/>
            </a:endParaRPr>
          </a:p>
        </p:txBody>
      </p:sp>
    </p:spTree>
  </p:cSld>
</p:notes>
</file>

<file path=ppt/notesSlides/notesSlide1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3" name="CustomShape 1"/>
          <p:cNvSpPr/>
          <p:nvPr/>
        </p:nvSpPr>
        <p:spPr>
          <a:xfrm>
            <a:off x="3886200" y="8686800"/>
            <a:ext cx="2966760" cy="452160"/>
          </a:xfrm>
          <a:prstGeom prst="rect">
            <a:avLst/>
          </a:prstGeom>
          <a:noFill/>
          <a:ln>
            <a:noFill/>
          </a:ln>
        </p:spPr>
        <p:style>
          <a:lnRef idx="0"/>
          <a:fillRef idx="0"/>
          <a:effectRef idx="0"/>
          <a:fontRef idx="minor"/>
        </p:style>
        <p:txBody>
          <a:bodyPr lIns="90000" rIns="90000" tIns="46800" bIns="46800" anchor="b"/>
          <a:p>
            <a:pPr algn="r">
              <a:lnSpc>
                <a:spcPct val="100000"/>
              </a:lnSpc>
            </a:pPr>
            <a:fld id="{EA8701F6-7162-4D99-87C6-D0B09EFD89E8}" type="slidenum">
              <a:rPr b="0" lang="en-US" sz="1200" spc="-1" strike="noStrike">
                <a:solidFill>
                  <a:srgbClr val="000000"/>
                </a:solidFill>
                <a:uFill>
                  <a:solidFill>
                    <a:srgbClr val="ffffff"/>
                  </a:solidFill>
                </a:uFill>
                <a:latin typeface="Arial"/>
                <a:ea typeface="Arial"/>
              </a:rPr>
              <a:t>31</a:t>
            </a:fld>
            <a:endParaRPr b="0" lang="en-US" sz="1800" spc="-1" strike="noStrike">
              <a:solidFill>
                <a:srgbClr val="000000"/>
              </a:solidFill>
              <a:uFill>
                <a:solidFill>
                  <a:srgbClr val="ffffff"/>
                </a:solidFill>
              </a:uFill>
              <a:latin typeface="Arial"/>
            </a:endParaRPr>
          </a:p>
        </p:txBody>
      </p:sp>
      <p:sp>
        <p:nvSpPr>
          <p:cNvPr id="244" name="CustomShape 2"/>
          <p:cNvSpPr/>
          <p:nvPr/>
        </p:nvSpPr>
        <p:spPr>
          <a:xfrm>
            <a:off x="914400" y="4343400"/>
            <a:ext cx="5028840" cy="4114440"/>
          </a:xfrm>
          <a:prstGeom prst="rect">
            <a:avLst/>
          </a:prstGeom>
          <a:noFill/>
          <a:ln>
            <a:noFill/>
          </a:ln>
        </p:spPr>
        <p:style>
          <a:lnRef idx="0"/>
          <a:fillRef idx="0"/>
          <a:effectRef idx="0"/>
          <a:fontRef idx="minor"/>
        </p:style>
      </p:sp>
      <p:sp>
        <p:nvSpPr>
          <p:cNvPr id="245" name="PlaceHolder 3"/>
          <p:cNvSpPr>
            <a:spLocks noGrp="1"/>
          </p:cNvSpPr>
          <p:nvPr>
            <p:ph type="body"/>
          </p:nvPr>
        </p:nvSpPr>
        <p:spPr>
          <a:xfrm>
            <a:off x="914400" y="4343400"/>
            <a:ext cx="5022720" cy="4108320"/>
          </a:xfrm>
          <a:prstGeom prst="rect">
            <a:avLst/>
          </a:prstGeom>
        </p:spPr>
        <p:txBody>
          <a:bodyPr tIns="91440" bIns="91440"/>
          <a:p>
            <a:endParaRPr b="0" lang="en-US" sz="2000" spc="-1" strike="noStrike">
              <a:solidFill>
                <a:srgbClr val="000000"/>
              </a:solidFill>
              <a:uFill>
                <a:solidFill>
                  <a:srgbClr val="ffffff"/>
                </a:solidFill>
              </a:uFill>
              <a:latin typeface="Arial"/>
            </a:endParaRPr>
          </a:p>
        </p:txBody>
      </p:sp>
    </p:spTree>
  </p:cSld>
</p:notes>
</file>

<file path=ppt/notesSlides/notesSlide1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6" name="CustomShape 1"/>
          <p:cNvSpPr/>
          <p:nvPr/>
        </p:nvSpPr>
        <p:spPr>
          <a:xfrm>
            <a:off x="3886200" y="8686800"/>
            <a:ext cx="2966760" cy="452160"/>
          </a:xfrm>
          <a:prstGeom prst="rect">
            <a:avLst/>
          </a:prstGeom>
          <a:noFill/>
          <a:ln>
            <a:noFill/>
          </a:ln>
        </p:spPr>
        <p:style>
          <a:lnRef idx="0"/>
          <a:fillRef idx="0"/>
          <a:effectRef idx="0"/>
          <a:fontRef idx="minor"/>
        </p:style>
        <p:txBody>
          <a:bodyPr lIns="90000" rIns="90000" tIns="46800" bIns="46800" anchor="b"/>
          <a:p>
            <a:pPr algn="r">
              <a:lnSpc>
                <a:spcPct val="100000"/>
              </a:lnSpc>
            </a:pPr>
            <a:fld id="{66691919-AC1C-42D7-AEFC-951E6266F6AA}" type="slidenum">
              <a:rPr b="0" lang="en-US" sz="1200" spc="-1" strike="noStrike">
                <a:solidFill>
                  <a:srgbClr val="000000"/>
                </a:solidFill>
                <a:uFill>
                  <a:solidFill>
                    <a:srgbClr val="ffffff"/>
                  </a:solidFill>
                </a:uFill>
                <a:latin typeface="Arial"/>
                <a:ea typeface="Arial"/>
              </a:rPr>
              <a:t>31</a:t>
            </a:fld>
            <a:endParaRPr b="0" lang="en-US" sz="1800" spc="-1" strike="noStrike">
              <a:solidFill>
                <a:srgbClr val="000000"/>
              </a:solidFill>
              <a:uFill>
                <a:solidFill>
                  <a:srgbClr val="ffffff"/>
                </a:solidFill>
              </a:uFill>
              <a:latin typeface="Arial"/>
            </a:endParaRPr>
          </a:p>
        </p:txBody>
      </p:sp>
      <p:sp>
        <p:nvSpPr>
          <p:cNvPr id="247" name="CustomShape 2"/>
          <p:cNvSpPr/>
          <p:nvPr/>
        </p:nvSpPr>
        <p:spPr>
          <a:xfrm>
            <a:off x="914400" y="4343400"/>
            <a:ext cx="5028840" cy="4114440"/>
          </a:xfrm>
          <a:prstGeom prst="rect">
            <a:avLst/>
          </a:prstGeom>
          <a:noFill/>
          <a:ln>
            <a:noFill/>
          </a:ln>
        </p:spPr>
        <p:style>
          <a:lnRef idx="0"/>
          <a:fillRef idx="0"/>
          <a:effectRef idx="0"/>
          <a:fontRef idx="minor"/>
        </p:style>
      </p:sp>
      <p:sp>
        <p:nvSpPr>
          <p:cNvPr id="248" name="PlaceHolder 3"/>
          <p:cNvSpPr>
            <a:spLocks noGrp="1"/>
          </p:cNvSpPr>
          <p:nvPr>
            <p:ph type="body"/>
          </p:nvPr>
        </p:nvSpPr>
        <p:spPr>
          <a:xfrm>
            <a:off x="914400" y="4343400"/>
            <a:ext cx="5022720" cy="4108320"/>
          </a:xfrm>
          <a:prstGeom prst="rect">
            <a:avLst/>
          </a:prstGeom>
        </p:spPr>
        <p:txBody>
          <a:bodyPr tIns="91440" bIns="91440"/>
          <a:p>
            <a:endParaRPr b="0" lang="en-US" sz="2000" spc="-1" strike="noStrike">
              <a:solidFill>
                <a:srgbClr val="000000"/>
              </a:solidFill>
              <a:uFill>
                <a:solidFill>
                  <a:srgbClr val="ffffff"/>
                </a:solidFill>
              </a:uFill>
              <a:latin typeface="Arial"/>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0" name="CustomShape 1"/>
          <p:cNvSpPr/>
          <p:nvPr/>
        </p:nvSpPr>
        <p:spPr>
          <a:xfrm>
            <a:off x="3886200" y="8686800"/>
            <a:ext cx="2966760" cy="452160"/>
          </a:xfrm>
          <a:prstGeom prst="rect">
            <a:avLst/>
          </a:prstGeom>
          <a:noFill/>
          <a:ln>
            <a:noFill/>
          </a:ln>
        </p:spPr>
        <p:style>
          <a:lnRef idx="0"/>
          <a:fillRef idx="0"/>
          <a:effectRef idx="0"/>
          <a:fontRef idx="minor"/>
        </p:style>
        <p:txBody>
          <a:bodyPr lIns="90000" rIns="90000" tIns="46800" bIns="46800" anchor="b"/>
          <a:p>
            <a:pPr algn="r">
              <a:lnSpc>
                <a:spcPct val="100000"/>
              </a:lnSpc>
            </a:pPr>
            <a:fld id="{A9A143DC-6CB0-4A6D-96D7-875332F93266}" type="slidenum">
              <a:rPr b="0" lang="en-US" sz="1200" spc="-1" strike="noStrike">
                <a:solidFill>
                  <a:srgbClr val="000000"/>
                </a:solidFill>
                <a:uFill>
                  <a:solidFill>
                    <a:srgbClr val="ffffff"/>
                  </a:solidFill>
                </a:uFill>
                <a:latin typeface="Arial"/>
                <a:ea typeface="Arial"/>
              </a:rPr>
              <a:t>31</a:t>
            </a:fld>
            <a:endParaRPr b="0" lang="en-US" sz="1800" spc="-1" strike="noStrike">
              <a:solidFill>
                <a:srgbClr val="000000"/>
              </a:solidFill>
              <a:uFill>
                <a:solidFill>
                  <a:srgbClr val="ffffff"/>
                </a:solidFill>
              </a:uFill>
              <a:latin typeface="Arial"/>
            </a:endParaRPr>
          </a:p>
        </p:txBody>
      </p:sp>
      <p:sp>
        <p:nvSpPr>
          <p:cNvPr id="201" name="CustomShape 2"/>
          <p:cNvSpPr/>
          <p:nvPr/>
        </p:nvSpPr>
        <p:spPr>
          <a:xfrm>
            <a:off x="914400" y="4343400"/>
            <a:ext cx="5028840" cy="4114440"/>
          </a:xfrm>
          <a:prstGeom prst="rect">
            <a:avLst/>
          </a:prstGeom>
          <a:noFill/>
          <a:ln>
            <a:noFill/>
          </a:ln>
        </p:spPr>
        <p:style>
          <a:lnRef idx="0"/>
          <a:fillRef idx="0"/>
          <a:effectRef idx="0"/>
          <a:fontRef idx="minor"/>
        </p:style>
      </p:sp>
      <p:sp>
        <p:nvSpPr>
          <p:cNvPr id="202" name="PlaceHolder 3"/>
          <p:cNvSpPr>
            <a:spLocks noGrp="1"/>
          </p:cNvSpPr>
          <p:nvPr>
            <p:ph type="body"/>
          </p:nvPr>
        </p:nvSpPr>
        <p:spPr>
          <a:xfrm>
            <a:off x="914400" y="4343400"/>
            <a:ext cx="5022720" cy="4108320"/>
          </a:xfrm>
          <a:prstGeom prst="rect">
            <a:avLst/>
          </a:prstGeom>
        </p:spPr>
        <p:txBody>
          <a:bodyPr tIns="91440" bIns="91440"/>
          <a:p>
            <a:endParaRPr b="0" lang="en-US" sz="2000" spc="-1" strike="noStrike">
              <a:solidFill>
                <a:srgbClr val="000000"/>
              </a:solidFill>
              <a:uFill>
                <a:solidFill>
                  <a:srgbClr val="ffffff"/>
                </a:solidFill>
              </a:uFill>
              <a:latin typeface="Arial"/>
            </a:endParaRPr>
          </a:p>
        </p:txBody>
      </p:sp>
    </p:spTree>
  </p:cSld>
</p:notes>
</file>

<file path=ppt/notesSlides/notesSlide2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9" name="CustomShape 1"/>
          <p:cNvSpPr/>
          <p:nvPr/>
        </p:nvSpPr>
        <p:spPr>
          <a:xfrm>
            <a:off x="3886200" y="8686800"/>
            <a:ext cx="2966760" cy="452160"/>
          </a:xfrm>
          <a:prstGeom prst="rect">
            <a:avLst/>
          </a:prstGeom>
          <a:noFill/>
          <a:ln>
            <a:noFill/>
          </a:ln>
        </p:spPr>
        <p:style>
          <a:lnRef idx="0"/>
          <a:fillRef idx="0"/>
          <a:effectRef idx="0"/>
          <a:fontRef idx="minor"/>
        </p:style>
        <p:txBody>
          <a:bodyPr lIns="90000" rIns="90000" tIns="46800" bIns="46800" anchor="b"/>
          <a:p>
            <a:pPr algn="r">
              <a:lnSpc>
                <a:spcPct val="100000"/>
              </a:lnSpc>
            </a:pPr>
            <a:fld id="{99DC7927-E46F-421E-80D6-72222236D529}" type="slidenum">
              <a:rPr b="0" lang="en-US" sz="1200" spc="-1" strike="noStrike">
                <a:solidFill>
                  <a:srgbClr val="000000"/>
                </a:solidFill>
                <a:uFill>
                  <a:solidFill>
                    <a:srgbClr val="ffffff"/>
                  </a:solidFill>
                </a:uFill>
                <a:latin typeface="Arial"/>
                <a:ea typeface="Arial"/>
              </a:rPr>
              <a:t>31</a:t>
            </a:fld>
            <a:endParaRPr b="0" lang="en-US" sz="1800" spc="-1" strike="noStrike">
              <a:solidFill>
                <a:srgbClr val="000000"/>
              </a:solidFill>
              <a:uFill>
                <a:solidFill>
                  <a:srgbClr val="ffffff"/>
                </a:solidFill>
              </a:uFill>
              <a:latin typeface="Arial"/>
            </a:endParaRPr>
          </a:p>
        </p:txBody>
      </p:sp>
      <p:sp>
        <p:nvSpPr>
          <p:cNvPr id="250" name="CustomShape 2"/>
          <p:cNvSpPr/>
          <p:nvPr/>
        </p:nvSpPr>
        <p:spPr>
          <a:xfrm>
            <a:off x="914400" y="4343400"/>
            <a:ext cx="5028840" cy="4114440"/>
          </a:xfrm>
          <a:prstGeom prst="rect">
            <a:avLst/>
          </a:prstGeom>
          <a:noFill/>
          <a:ln>
            <a:noFill/>
          </a:ln>
        </p:spPr>
        <p:style>
          <a:lnRef idx="0"/>
          <a:fillRef idx="0"/>
          <a:effectRef idx="0"/>
          <a:fontRef idx="minor"/>
        </p:style>
      </p:sp>
      <p:sp>
        <p:nvSpPr>
          <p:cNvPr id="251" name="PlaceHolder 3"/>
          <p:cNvSpPr>
            <a:spLocks noGrp="1"/>
          </p:cNvSpPr>
          <p:nvPr>
            <p:ph type="body"/>
          </p:nvPr>
        </p:nvSpPr>
        <p:spPr>
          <a:xfrm>
            <a:off x="914400" y="4343400"/>
            <a:ext cx="5022720" cy="4108320"/>
          </a:xfrm>
          <a:prstGeom prst="rect">
            <a:avLst/>
          </a:prstGeom>
        </p:spPr>
        <p:txBody>
          <a:bodyPr tIns="91440" bIns="91440"/>
          <a:p>
            <a:endParaRPr b="0" lang="en-US" sz="2000" spc="-1" strike="noStrike">
              <a:solidFill>
                <a:srgbClr val="000000"/>
              </a:solidFill>
              <a:uFill>
                <a:solidFill>
                  <a:srgbClr val="ffffff"/>
                </a:solidFill>
              </a:uFill>
              <a:latin typeface="Arial"/>
            </a:endParaRPr>
          </a:p>
        </p:txBody>
      </p:sp>
    </p:spTree>
  </p:cSld>
</p:notes>
</file>

<file path=ppt/notesSlides/notesSlide2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2" name="TextShape 1"/>
          <p:cNvSpPr txBox="1"/>
          <p:nvPr/>
        </p:nvSpPr>
        <p:spPr>
          <a:xfrm>
            <a:off x="3886200" y="8686800"/>
            <a:ext cx="2965320" cy="450720"/>
          </a:xfrm>
          <a:prstGeom prst="rect">
            <a:avLst/>
          </a:prstGeom>
          <a:noFill/>
          <a:ln>
            <a:noFill/>
          </a:ln>
        </p:spPr>
        <p:txBody>
          <a:bodyPr lIns="90000" rIns="90000" tIns="46800" bIns="46800" anchor="b"/>
          <a:p>
            <a:pPr>
              <a:lnSpc>
                <a:spcPct val="100000"/>
              </a:lnSpc>
            </a:pPr>
            <a:fld id="{3B5E2942-149E-420D-9E19-389A4D1CC703}" type="slidenum">
              <a:rPr b="0" lang="en-US" sz="1400" spc="-1" strike="noStrike">
                <a:solidFill>
                  <a:srgbClr val="000000"/>
                </a:solidFill>
                <a:uFill>
                  <a:solidFill>
                    <a:srgbClr val="ffffff"/>
                  </a:solidFill>
                </a:uFill>
                <a:latin typeface="Times New Roman"/>
              </a:rPr>
              <a:t>&lt;number&gt;</a:t>
            </a:fld>
            <a:endParaRPr b="0" lang="en-US" sz="1400" spc="-1" strike="noStrike">
              <a:solidFill>
                <a:srgbClr val="000000"/>
              </a:solidFill>
              <a:uFill>
                <a:solidFill>
                  <a:srgbClr val="ffffff"/>
                </a:solidFill>
              </a:uFill>
              <a:latin typeface="Times New Roman"/>
            </a:endParaRPr>
          </a:p>
        </p:txBody>
      </p:sp>
      <p:sp>
        <p:nvSpPr>
          <p:cNvPr id="253" name="PlaceHolder 2"/>
          <p:cNvSpPr>
            <a:spLocks noGrp="1"/>
          </p:cNvSpPr>
          <p:nvPr>
            <p:ph type="body"/>
          </p:nvPr>
        </p:nvSpPr>
        <p:spPr>
          <a:xfrm>
            <a:off x="914400" y="4343400"/>
            <a:ext cx="5022720" cy="4108320"/>
          </a:xfrm>
          <a:prstGeom prst="rect">
            <a:avLst/>
          </a:prstGeom>
        </p:spPr>
        <p:txBody>
          <a:bodyPr tIns="91440" bIns="91440"/>
          <a:p>
            <a:endParaRPr b="0" lang="en-US" sz="2000" spc="-1" strike="noStrike">
              <a:solidFill>
                <a:srgbClr val="000000"/>
              </a:solidFill>
              <a:uFill>
                <a:solidFill>
                  <a:srgbClr val="ffffff"/>
                </a:solidFill>
              </a:uFill>
              <a:latin typeface="Arial"/>
            </a:endParaRPr>
          </a:p>
        </p:txBody>
      </p:sp>
      <p:sp>
        <p:nvSpPr>
          <p:cNvPr id="254" name="TextShape 3"/>
          <p:cNvSpPr txBox="1"/>
          <p:nvPr/>
        </p:nvSpPr>
        <p:spPr>
          <a:xfrm>
            <a:off x="3886200" y="8686800"/>
            <a:ext cx="2965320" cy="450720"/>
          </a:xfrm>
          <a:prstGeom prst="rect">
            <a:avLst/>
          </a:prstGeom>
          <a:noFill/>
          <a:ln>
            <a:noFill/>
          </a:ln>
        </p:spPr>
        <p:txBody>
          <a:bodyPr lIns="90000" rIns="90000" tIns="46800" bIns="46800" anchor="b"/>
          <a:p>
            <a:pPr>
              <a:lnSpc>
                <a:spcPct val="100000"/>
              </a:lnSpc>
            </a:pPr>
            <a:fld id="{44786303-303F-4F82-A6E6-0D20077F2DC6}" type="slidenum">
              <a:rPr b="0" lang="en-US" sz="1400" spc="-1" strike="noStrike">
                <a:solidFill>
                  <a:srgbClr val="000000"/>
                </a:solidFill>
                <a:uFill>
                  <a:solidFill>
                    <a:srgbClr val="ffffff"/>
                  </a:solidFill>
                </a:uFill>
                <a:latin typeface="Times New Roman"/>
              </a:rPr>
              <a:t>&lt;number&gt;</a:t>
            </a:fld>
            <a:endParaRPr b="0" lang="en-US" sz="1400" spc="-1" strike="noStrike">
              <a:solidFill>
                <a:srgbClr val="000000"/>
              </a:solidFill>
              <a:uFill>
                <a:solidFill>
                  <a:srgbClr val="ffffff"/>
                </a:solidFill>
              </a:uFill>
              <a:latin typeface="Times New Roman"/>
            </a:endParaRPr>
          </a:p>
        </p:txBody>
      </p:sp>
    </p:spTree>
  </p:cSld>
</p:notes>
</file>

<file path=ppt/notesSlides/notesSlide2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5" name="CustomShape 1"/>
          <p:cNvSpPr/>
          <p:nvPr/>
        </p:nvSpPr>
        <p:spPr>
          <a:xfrm>
            <a:off x="3886200" y="8686800"/>
            <a:ext cx="2966760" cy="452160"/>
          </a:xfrm>
          <a:prstGeom prst="rect">
            <a:avLst/>
          </a:prstGeom>
          <a:noFill/>
          <a:ln>
            <a:noFill/>
          </a:ln>
        </p:spPr>
        <p:style>
          <a:lnRef idx="0"/>
          <a:fillRef idx="0"/>
          <a:effectRef idx="0"/>
          <a:fontRef idx="minor"/>
        </p:style>
        <p:txBody>
          <a:bodyPr lIns="90000" rIns="90000" tIns="46800" bIns="46800" anchor="b"/>
          <a:p>
            <a:pPr algn="r">
              <a:lnSpc>
                <a:spcPct val="100000"/>
              </a:lnSpc>
            </a:pPr>
            <a:fld id="{7BB4639B-BA31-4F9F-81BD-8098F403067A}" type="slidenum">
              <a:rPr b="0" lang="en-US" sz="1200" spc="-1" strike="noStrike">
                <a:solidFill>
                  <a:srgbClr val="000000"/>
                </a:solidFill>
                <a:uFill>
                  <a:solidFill>
                    <a:srgbClr val="ffffff"/>
                  </a:solidFill>
                </a:uFill>
                <a:latin typeface="Arial"/>
                <a:ea typeface="Arial"/>
              </a:rPr>
              <a:t>31</a:t>
            </a:fld>
            <a:endParaRPr b="0" lang="en-US" sz="1800" spc="-1" strike="noStrike">
              <a:solidFill>
                <a:srgbClr val="000000"/>
              </a:solidFill>
              <a:uFill>
                <a:solidFill>
                  <a:srgbClr val="ffffff"/>
                </a:solidFill>
              </a:uFill>
              <a:latin typeface="Arial"/>
            </a:endParaRPr>
          </a:p>
        </p:txBody>
      </p:sp>
      <p:sp>
        <p:nvSpPr>
          <p:cNvPr id="256" name="CustomShape 2"/>
          <p:cNvSpPr/>
          <p:nvPr/>
        </p:nvSpPr>
        <p:spPr>
          <a:xfrm>
            <a:off x="914400" y="4343400"/>
            <a:ext cx="5028840" cy="4114440"/>
          </a:xfrm>
          <a:prstGeom prst="rect">
            <a:avLst/>
          </a:prstGeom>
          <a:noFill/>
          <a:ln>
            <a:noFill/>
          </a:ln>
        </p:spPr>
        <p:style>
          <a:lnRef idx="0"/>
          <a:fillRef idx="0"/>
          <a:effectRef idx="0"/>
          <a:fontRef idx="minor"/>
        </p:style>
      </p:sp>
      <p:sp>
        <p:nvSpPr>
          <p:cNvPr id="257" name="PlaceHolder 3"/>
          <p:cNvSpPr>
            <a:spLocks noGrp="1"/>
          </p:cNvSpPr>
          <p:nvPr>
            <p:ph type="body"/>
          </p:nvPr>
        </p:nvSpPr>
        <p:spPr>
          <a:xfrm>
            <a:off x="914400" y="4343400"/>
            <a:ext cx="5022720" cy="4108320"/>
          </a:xfrm>
          <a:prstGeom prst="rect">
            <a:avLst/>
          </a:prstGeom>
        </p:spPr>
        <p:txBody>
          <a:bodyPr tIns="91440" bIns="91440"/>
          <a:p>
            <a:endParaRPr b="0" lang="en-US" sz="2000" spc="-1" strike="noStrike">
              <a:solidFill>
                <a:srgbClr val="000000"/>
              </a:solidFill>
              <a:uFill>
                <a:solidFill>
                  <a:srgbClr val="ffffff"/>
                </a:solidFill>
              </a:uFill>
              <a:latin typeface="Arial"/>
            </a:endParaRPr>
          </a:p>
        </p:txBody>
      </p:sp>
    </p:spTree>
  </p:cSld>
</p:notes>
</file>

<file path=ppt/notesSlides/notesSlide2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8" name="CustomShape 1"/>
          <p:cNvSpPr/>
          <p:nvPr/>
        </p:nvSpPr>
        <p:spPr>
          <a:xfrm>
            <a:off x="3886200" y="8686800"/>
            <a:ext cx="2966760" cy="452160"/>
          </a:xfrm>
          <a:prstGeom prst="rect">
            <a:avLst/>
          </a:prstGeom>
          <a:noFill/>
          <a:ln>
            <a:noFill/>
          </a:ln>
        </p:spPr>
        <p:style>
          <a:lnRef idx="0"/>
          <a:fillRef idx="0"/>
          <a:effectRef idx="0"/>
          <a:fontRef idx="minor"/>
        </p:style>
        <p:txBody>
          <a:bodyPr lIns="90000" rIns="90000" tIns="46800" bIns="46800" anchor="b"/>
          <a:p>
            <a:pPr algn="r">
              <a:lnSpc>
                <a:spcPct val="100000"/>
              </a:lnSpc>
            </a:pPr>
            <a:fld id="{09657054-B6F6-4996-A479-8378D9548C76}" type="slidenum">
              <a:rPr b="0" lang="en-US" sz="1200" spc="-1" strike="noStrike">
                <a:solidFill>
                  <a:srgbClr val="000000"/>
                </a:solidFill>
                <a:uFill>
                  <a:solidFill>
                    <a:srgbClr val="ffffff"/>
                  </a:solidFill>
                </a:uFill>
                <a:latin typeface="Arial"/>
                <a:ea typeface="Arial"/>
              </a:rPr>
              <a:t>31</a:t>
            </a:fld>
            <a:endParaRPr b="0" lang="en-US" sz="1800" spc="-1" strike="noStrike">
              <a:solidFill>
                <a:srgbClr val="000000"/>
              </a:solidFill>
              <a:uFill>
                <a:solidFill>
                  <a:srgbClr val="ffffff"/>
                </a:solidFill>
              </a:uFill>
              <a:latin typeface="Arial"/>
            </a:endParaRPr>
          </a:p>
        </p:txBody>
      </p:sp>
      <p:sp>
        <p:nvSpPr>
          <p:cNvPr id="259" name="CustomShape 2"/>
          <p:cNvSpPr/>
          <p:nvPr/>
        </p:nvSpPr>
        <p:spPr>
          <a:xfrm>
            <a:off x="914400" y="4343400"/>
            <a:ext cx="5028840" cy="4114440"/>
          </a:xfrm>
          <a:prstGeom prst="rect">
            <a:avLst/>
          </a:prstGeom>
          <a:noFill/>
          <a:ln>
            <a:noFill/>
          </a:ln>
        </p:spPr>
        <p:style>
          <a:lnRef idx="0"/>
          <a:fillRef idx="0"/>
          <a:effectRef idx="0"/>
          <a:fontRef idx="minor"/>
        </p:style>
      </p:sp>
      <p:sp>
        <p:nvSpPr>
          <p:cNvPr id="260" name="PlaceHolder 3"/>
          <p:cNvSpPr>
            <a:spLocks noGrp="1"/>
          </p:cNvSpPr>
          <p:nvPr>
            <p:ph type="body"/>
          </p:nvPr>
        </p:nvSpPr>
        <p:spPr>
          <a:xfrm>
            <a:off x="914400" y="4343400"/>
            <a:ext cx="5022720" cy="4108320"/>
          </a:xfrm>
          <a:prstGeom prst="rect">
            <a:avLst/>
          </a:prstGeom>
        </p:spPr>
        <p:txBody>
          <a:bodyPr tIns="91440" bIns="91440"/>
          <a:p>
            <a:endParaRPr b="0" lang="en-US" sz="2000" spc="-1" strike="noStrike">
              <a:solidFill>
                <a:srgbClr val="000000"/>
              </a:solidFill>
              <a:uFill>
                <a:solidFill>
                  <a:srgbClr val="ffffff"/>
                </a:solidFill>
              </a:uFill>
              <a:latin typeface="Arial"/>
            </a:endParaRPr>
          </a:p>
        </p:txBody>
      </p:sp>
    </p:spTree>
  </p:cSld>
</p:notes>
</file>

<file path=ppt/notesSlides/notesSlide2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1" name="TextShape 1"/>
          <p:cNvSpPr txBox="1"/>
          <p:nvPr/>
        </p:nvSpPr>
        <p:spPr>
          <a:xfrm>
            <a:off x="3886200" y="8686800"/>
            <a:ext cx="2965320" cy="450720"/>
          </a:xfrm>
          <a:prstGeom prst="rect">
            <a:avLst/>
          </a:prstGeom>
          <a:noFill/>
          <a:ln>
            <a:noFill/>
          </a:ln>
        </p:spPr>
        <p:txBody>
          <a:bodyPr lIns="90000" rIns="90000" tIns="46800" bIns="46800" anchor="b"/>
          <a:p>
            <a:pPr>
              <a:lnSpc>
                <a:spcPct val="100000"/>
              </a:lnSpc>
            </a:pPr>
            <a:fld id="{9B0D6BBB-1AA6-403A-975D-066CE1561086}" type="slidenum">
              <a:rPr b="0" lang="en-US" sz="1400" spc="-1" strike="noStrike">
                <a:solidFill>
                  <a:srgbClr val="000000"/>
                </a:solidFill>
                <a:uFill>
                  <a:solidFill>
                    <a:srgbClr val="ffffff"/>
                  </a:solidFill>
                </a:uFill>
                <a:latin typeface="Times New Roman"/>
              </a:rPr>
              <a:t>&lt;number&gt;</a:t>
            </a:fld>
            <a:endParaRPr b="0" lang="en-US" sz="1400" spc="-1" strike="noStrike">
              <a:solidFill>
                <a:srgbClr val="000000"/>
              </a:solidFill>
              <a:uFill>
                <a:solidFill>
                  <a:srgbClr val="ffffff"/>
                </a:solidFill>
              </a:uFill>
              <a:latin typeface="Times New Roman"/>
            </a:endParaRPr>
          </a:p>
        </p:txBody>
      </p:sp>
      <p:sp>
        <p:nvSpPr>
          <p:cNvPr id="262" name="PlaceHolder 2"/>
          <p:cNvSpPr>
            <a:spLocks noGrp="1"/>
          </p:cNvSpPr>
          <p:nvPr>
            <p:ph type="body"/>
          </p:nvPr>
        </p:nvSpPr>
        <p:spPr>
          <a:xfrm>
            <a:off x="914400" y="4343400"/>
            <a:ext cx="5022720" cy="4108320"/>
          </a:xfrm>
          <a:prstGeom prst="rect">
            <a:avLst/>
          </a:prstGeom>
        </p:spPr>
        <p:txBody>
          <a:bodyPr tIns="91440" bIns="91440"/>
          <a:p>
            <a:endParaRPr b="0" lang="en-US" sz="2000" spc="-1" strike="noStrike">
              <a:solidFill>
                <a:srgbClr val="000000"/>
              </a:solidFill>
              <a:uFill>
                <a:solidFill>
                  <a:srgbClr val="ffffff"/>
                </a:solidFill>
              </a:uFill>
              <a:latin typeface="Arial"/>
            </a:endParaRPr>
          </a:p>
        </p:txBody>
      </p:sp>
      <p:sp>
        <p:nvSpPr>
          <p:cNvPr id="263" name="TextShape 3"/>
          <p:cNvSpPr txBox="1"/>
          <p:nvPr/>
        </p:nvSpPr>
        <p:spPr>
          <a:xfrm>
            <a:off x="3886200" y="8686800"/>
            <a:ext cx="2965320" cy="450720"/>
          </a:xfrm>
          <a:prstGeom prst="rect">
            <a:avLst/>
          </a:prstGeom>
          <a:noFill/>
          <a:ln>
            <a:noFill/>
          </a:ln>
        </p:spPr>
        <p:txBody>
          <a:bodyPr lIns="90000" rIns="90000" tIns="46800" bIns="46800" anchor="b"/>
          <a:p>
            <a:pPr>
              <a:lnSpc>
                <a:spcPct val="100000"/>
              </a:lnSpc>
            </a:pPr>
            <a:fld id="{9727E6CB-1FD5-4985-AEAC-8889E4A943DB}" type="slidenum">
              <a:rPr b="0" lang="en-US" sz="1400" spc="-1" strike="noStrike">
                <a:solidFill>
                  <a:srgbClr val="000000"/>
                </a:solidFill>
                <a:uFill>
                  <a:solidFill>
                    <a:srgbClr val="ffffff"/>
                  </a:solidFill>
                </a:uFill>
                <a:latin typeface="Times New Roman"/>
              </a:rPr>
              <a:t>&lt;number&gt;</a:t>
            </a:fld>
            <a:endParaRPr b="0" lang="en-US" sz="1400" spc="-1" strike="noStrike">
              <a:solidFill>
                <a:srgbClr val="000000"/>
              </a:solidFill>
              <a:uFill>
                <a:solidFill>
                  <a:srgbClr val="ffffff"/>
                </a:solidFill>
              </a:uFill>
              <a:latin typeface="Times New Roman"/>
            </a:endParaRPr>
          </a:p>
        </p:txBody>
      </p:sp>
    </p:spTree>
  </p:cSld>
</p:notes>
</file>

<file path=ppt/notesSlides/notesSlide2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4" name="TextShape 1"/>
          <p:cNvSpPr txBox="1"/>
          <p:nvPr/>
        </p:nvSpPr>
        <p:spPr>
          <a:xfrm>
            <a:off x="3886200" y="8686800"/>
            <a:ext cx="2965320" cy="450720"/>
          </a:xfrm>
          <a:prstGeom prst="rect">
            <a:avLst/>
          </a:prstGeom>
          <a:noFill/>
          <a:ln>
            <a:noFill/>
          </a:ln>
        </p:spPr>
        <p:txBody>
          <a:bodyPr lIns="90000" rIns="90000" tIns="46800" bIns="46800" anchor="b"/>
          <a:p>
            <a:pPr>
              <a:lnSpc>
                <a:spcPct val="100000"/>
              </a:lnSpc>
            </a:pPr>
            <a:fld id="{C932D0EA-A166-4D66-B652-682C909D38CE}" type="slidenum">
              <a:rPr b="0" lang="en-US" sz="1400" spc="-1" strike="noStrike">
                <a:solidFill>
                  <a:srgbClr val="000000"/>
                </a:solidFill>
                <a:uFill>
                  <a:solidFill>
                    <a:srgbClr val="ffffff"/>
                  </a:solidFill>
                </a:uFill>
                <a:latin typeface="Times New Roman"/>
              </a:rPr>
              <a:t>&lt;number&gt;</a:t>
            </a:fld>
            <a:endParaRPr b="0" lang="en-US" sz="1400" spc="-1" strike="noStrike">
              <a:solidFill>
                <a:srgbClr val="000000"/>
              </a:solidFill>
              <a:uFill>
                <a:solidFill>
                  <a:srgbClr val="ffffff"/>
                </a:solidFill>
              </a:uFill>
              <a:latin typeface="Times New Roman"/>
            </a:endParaRPr>
          </a:p>
        </p:txBody>
      </p:sp>
      <p:sp>
        <p:nvSpPr>
          <p:cNvPr id="265" name="PlaceHolder 2"/>
          <p:cNvSpPr>
            <a:spLocks noGrp="1"/>
          </p:cNvSpPr>
          <p:nvPr>
            <p:ph type="body"/>
          </p:nvPr>
        </p:nvSpPr>
        <p:spPr>
          <a:xfrm>
            <a:off x="914400" y="4343400"/>
            <a:ext cx="5022720" cy="4108320"/>
          </a:xfrm>
          <a:prstGeom prst="rect">
            <a:avLst/>
          </a:prstGeom>
        </p:spPr>
        <p:txBody>
          <a:bodyPr tIns="91440" bIns="91440"/>
          <a:p>
            <a:endParaRPr b="0" lang="en-US" sz="2000" spc="-1" strike="noStrike">
              <a:solidFill>
                <a:srgbClr val="000000"/>
              </a:solidFill>
              <a:uFill>
                <a:solidFill>
                  <a:srgbClr val="ffffff"/>
                </a:solidFill>
              </a:uFill>
              <a:latin typeface="Arial"/>
            </a:endParaRPr>
          </a:p>
        </p:txBody>
      </p:sp>
      <p:sp>
        <p:nvSpPr>
          <p:cNvPr id="266" name="TextShape 3"/>
          <p:cNvSpPr txBox="1"/>
          <p:nvPr/>
        </p:nvSpPr>
        <p:spPr>
          <a:xfrm>
            <a:off x="3886200" y="8686800"/>
            <a:ext cx="2965320" cy="450720"/>
          </a:xfrm>
          <a:prstGeom prst="rect">
            <a:avLst/>
          </a:prstGeom>
          <a:noFill/>
          <a:ln>
            <a:noFill/>
          </a:ln>
        </p:spPr>
        <p:txBody>
          <a:bodyPr lIns="90000" rIns="90000" tIns="46800" bIns="46800" anchor="b"/>
          <a:p>
            <a:pPr>
              <a:lnSpc>
                <a:spcPct val="100000"/>
              </a:lnSpc>
            </a:pPr>
            <a:fld id="{A6940DAC-8FCE-4558-B31E-8951FD778702}" type="slidenum">
              <a:rPr b="0" lang="en-US" sz="1400" spc="-1" strike="noStrike">
                <a:solidFill>
                  <a:srgbClr val="000000"/>
                </a:solidFill>
                <a:uFill>
                  <a:solidFill>
                    <a:srgbClr val="ffffff"/>
                  </a:solidFill>
                </a:uFill>
                <a:latin typeface="Times New Roman"/>
              </a:rPr>
              <a:t>&lt;number&gt;</a:t>
            </a:fld>
            <a:endParaRPr b="0" lang="en-US" sz="1400" spc="-1" strike="noStrike">
              <a:solidFill>
                <a:srgbClr val="000000"/>
              </a:solidFill>
              <a:uFill>
                <a:solidFill>
                  <a:srgbClr val="ffffff"/>
                </a:solidFill>
              </a:uFill>
              <a:latin typeface="Times New Roman"/>
            </a:endParaRPr>
          </a:p>
        </p:txBody>
      </p:sp>
    </p:spTree>
  </p:cSld>
</p:notes>
</file>

<file path=ppt/notesSlides/notesSlide2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7" name="TextShape 1"/>
          <p:cNvSpPr txBox="1"/>
          <p:nvPr/>
        </p:nvSpPr>
        <p:spPr>
          <a:xfrm>
            <a:off x="3886200" y="8686800"/>
            <a:ext cx="2965320" cy="450720"/>
          </a:xfrm>
          <a:prstGeom prst="rect">
            <a:avLst/>
          </a:prstGeom>
          <a:noFill/>
          <a:ln>
            <a:noFill/>
          </a:ln>
        </p:spPr>
        <p:txBody>
          <a:bodyPr lIns="90000" rIns="90000" tIns="46800" bIns="46800" anchor="b"/>
          <a:p>
            <a:pPr>
              <a:lnSpc>
                <a:spcPct val="100000"/>
              </a:lnSpc>
            </a:pPr>
            <a:fld id="{88BD85AB-A11E-441D-B7C6-B644B9B8E7D0}" type="slidenum">
              <a:rPr b="0" lang="en-US" sz="1400" spc="-1" strike="noStrike">
                <a:solidFill>
                  <a:srgbClr val="000000"/>
                </a:solidFill>
                <a:uFill>
                  <a:solidFill>
                    <a:srgbClr val="ffffff"/>
                  </a:solidFill>
                </a:uFill>
                <a:latin typeface="Times New Roman"/>
              </a:rPr>
              <a:t>&lt;number&gt;</a:t>
            </a:fld>
            <a:endParaRPr b="0" lang="en-US" sz="1400" spc="-1" strike="noStrike">
              <a:solidFill>
                <a:srgbClr val="000000"/>
              </a:solidFill>
              <a:uFill>
                <a:solidFill>
                  <a:srgbClr val="ffffff"/>
                </a:solidFill>
              </a:uFill>
              <a:latin typeface="Times New Roman"/>
            </a:endParaRPr>
          </a:p>
        </p:txBody>
      </p:sp>
      <p:sp>
        <p:nvSpPr>
          <p:cNvPr id="268" name="PlaceHolder 2"/>
          <p:cNvSpPr>
            <a:spLocks noGrp="1"/>
          </p:cNvSpPr>
          <p:nvPr>
            <p:ph type="body"/>
          </p:nvPr>
        </p:nvSpPr>
        <p:spPr>
          <a:xfrm>
            <a:off x="914400" y="4343400"/>
            <a:ext cx="5022720" cy="4108320"/>
          </a:xfrm>
          <a:prstGeom prst="rect">
            <a:avLst/>
          </a:prstGeom>
        </p:spPr>
        <p:txBody>
          <a:bodyPr tIns="91440" bIns="91440"/>
          <a:p>
            <a:endParaRPr b="0" lang="en-US" sz="2000" spc="-1" strike="noStrike">
              <a:solidFill>
                <a:srgbClr val="000000"/>
              </a:solidFill>
              <a:uFill>
                <a:solidFill>
                  <a:srgbClr val="ffffff"/>
                </a:solidFill>
              </a:uFill>
              <a:latin typeface="Arial"/>
            </a:endParaRPr>
          </a:p>
        </p:txBody>
      </p:sp>
      <p:sp>
        <p:nvSpPr>
          <p:cNvPr id="269" name="TextShape 3"/>
          <p:cNvSpPr txBox="1"/>
          <p:nvPr/>
        </p:nvSpPr>
        <p:spPr>
          <a:xfrm>
            <a:off x="3886200" y="8686800"/>
            <a:ext cx="2965320" cy="450720"/>
          </a:xfrm>
          <a:prstGeom prst="rect">
            <a:avLst/>
          </a:prstGeom>
          <a:noFill/>
          <a:ln>
            <a:noFill/>
          </a:ln>
        </p:spPr>
        <p:txBody>
          <a:bodyPr lIns="90000" rIns="90000" tIns="46800" bIns="46800" anchor="b"/>
          <a:p>
            <a:pPr>
              <a:lnSpc>
                <a:spcPct val="100000"/>
              </a:lnSpc>
            </a:pPr>
            <a:fld id="{1EE967A7-9D1C-4131-982A-DE350F072EA4}" type="slidenum">
              <a:rPr b="0" lang="en-US" sz="1400" spc="-1" strike="noStrike">
                <a:solidFill>
                  <a:srgbClr val="000000"/>
                </a:solidFill>
                <a:uFill>
                  <a:solidFill>
                    <a:srgbClr val="ffffff"/>
                  </a:solidFill>
                </a:uFill>
                <a:latin typeface="Times New Roman"/>
              </a:rPr>
              <a:t>&lt;number&gt;</a:t>
            </a:fld>
            <a:endParaRPr b="0" lang="en-US" sz="1400" spc="-1" strike="noStrike">
              <a:solidFill>
                <a:srgbClr val="000000"/>
              </a:solidFill>
              <a:uFill>
                <a:solidFill>
                  <a:srgbClr val="ffffff"/>
                </a:solidFill>
              </a:uFill>
              <a:latin typeface="Times New Roman"/>
            </a:endParaRPr>
          </a:p>
        </p:txBody>
      </p:sp>
    </p:spTree>
  </p:cSld>
</p:notes>
</file>

<file path=ppt/notesSlides/notesSlide2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0" name="TextShape 1"/>
          <p:cNvSpPr txBox="1"/>
          <p:nvPr/>
        </p:nvSpPr>
        <p:spPr>
          <a:xfrm>
            <a:off x="3886200" y="8686800"/>
            <a:ext cx="2965320" cy="450720"/>
          </a:xfrm>
          <a:prstGeom prst="rect">
            <a:avLst/>
          </a:prstGeom>
          <a:noFill/>
          <a:ln>
            <a:noFill/>
          </a:ln>
        </p:spPr>
        <p:txBody>
          <a:bodyPr lIns="90000" rIns="90000" tIns="46800" bIns="46800" anchor="b"/>
          <a:p>
            <a:pPr>
              <a:lnSpc>
                <a:spcPct val="100000"/>
              </a:lnSpc>
            </a:pPr>
            <a:fld id="{15B3D0D0-3AE6-46DA-AC85-20A2C84DD570}" type="slidenum">
              <a:rPr b="0" lang="en-US" sz="1400" spc="-1" strike="noStrike">
                <a:solidFill>
                  <a:srgbClr val="000000"/>
                </a:solidFill>
                <a:uFill>
                  <a:solidFill>
                    <a:srgbClr val="ffffff"/>
                  </a:solidFill>
                </a:uFill>
                <a:latin typeface="Times New Roman"/>
              </a:rPr>
              <a:t>&lt;number&gt;</a:t>
            </a:fld>
            <a:endParaRPr b="0" lang="en-US" sz="1400" spc="-1" strike="noStrike">
              <a:solidFill>
                <a:srgbClr val="000000"/>
              </a:solidFill>
              <a:uFill>
                <a:solidFill>
                  <a:srgbClr val="ffffff"/>
                </a:solidFill>
              </a:uFill>
              <a:latin typeface="Times New Roman"/>
            </a:endParaRPr>
          </a:p>
        </p:txBody>
      </p:sp>
      <p:sp>
        <p:nvSpPr>
          <p:cNvPr id="271" name="PlaceHolder 2"/>
          <p:cNvSpPr>
            <a:spLocks noGrp="1"/>
          </p:cNvSpPr>
          <p:nvPr>
            <p:ph type="body"/>
          </p:nvPr>
        </p:nvSpPr>
        <p:spPr>
          <a:xfrm>
            <a:off x="914400" y="4343400"/>
            <a:ext cx="5022720" cy="4108320"/>
          </a:xfrm>
          <a:prstGeom prst="rect">
            <a:avLst/>
          </a:prstGeom>
        </p:spPr>
        <p:txBody>
          <a:bodyPr tIns="91440" bIns="91440"/>
          <a:p>
            <a:endParaRPr b="0" lang="en-US" sz="2000" spc="-1" strike="noStrike">
              <a:solidFill>
                <a:srgbClr val="000000"/>
              </a:solidFill>
              <a:uFill>
                <a:solidFill>
                  <a:srgbClr val="ffffff"/>
                </a:solidFill>
              </a:uFill>
              <a:latin typeface="Arial"/>
            </a:endParaRPr>
          </a:p>
        </p:txBody>
      </p:sp>
      <p:sp>
        <p:nvSpPr>
          <p:cNvPr id="272" name="TextShape 3"/>
          <p:cNvSpPr txBox="1"/>
          <p:nvPr/>
        </p:nvSpPr>
        <p:spPr>
          <a:xfrm>
            <a:off x="3886200" y="8686800"/>
            <a:ext cx="2965320" cy="450720"/>
          </a:xfrm>
          <a:prstGeom prst="rect">
            <a:avLst/>
          </a:prstGeom>
          <a:noFill/>
          <a:ln>
            <a:noFill/>
          </a:ln>
        </p:spPr>
        <p:txBody>
          <a:bodyPr lIns="90000" rIns="90000" tIns="46800" bIns="46800" anchor="b"/>
          <a:p>
            <a:pPr>
              <a:lnSpc>
                <a:spcPct val="100000"/>
              </a:lnSpc>
            </a:pPr>
            <a:fld id="{D9465D68-9F85-4AB0-BAEC-7B732B825C09}" type="slidenum">
              <a:rPr b="0" lang="en-US" sz="1400" spc="-1" strike="noStrike">
                <a:solidFill>
                  <a:srgbClr val="000000"/>
                </a:solidFill>
                <a:uFill>
                  <a:solidFill>
                    <a:srgbClr val="ffffff"/>
                  </a:solidFill>
                </a:uFill>
                <a:latin typeface="Times New Roman"/>
              </a:rPr>
              <a:t>&lt;number&gt;</a:t>
            </a:fld>
            <a:endParaRPr b="0" lang="en-US" sz="1400" spc="-1" strike="noStrike">
              <a:solidFill>
                <a:srgbClr val="000000"/>
              </a:solidFill>
              <a:uFill>
                <a:solidFill>
                  <a:srgbClr val="ffffff"/>
                </a:solidFill>
              </a:uFill>
              <a:latin typeface="Times New Roman"/>
            </a:endParaRPr>
          </a:p>
        </p:txBody>
      </p:sp>
    </p:spTree>
  </p:cSld>
</p:notes>
</file>

<file path=ppt/notesSlides/notesSlide2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3" name="TextShape 1"/>
          <p:cNvSpPr txBox="1"/>
          <p:nvPr/>
        </p:nvSpPr>
        <p:spPr>
          <a:xfrm>
            <a:off x="3886200" y="8686800"/>
            <a:ext cx="2965320" cy="450720"/>
          </a:xfrm>
          <a:prstGeom prst="rect">
            <a:avLst/>
          </a:prstGeom>
          <a:noFill/>
          <a:ln>
            <a:noFill/>
          </a:ln>
        </p:spPr>
        <p:txBody>
          <a:bodyPr lIns="90000" rIns="90000" tIns="46800" bIns="46800" anchor="b"/>
          <a:p>
            <a:pPr>
              <a:lnSpc>
                <a:spcPct val="100000"/>
              </a:lnSpc>
            </a:pPr>
            <a:fld id="{0640D3CD-F42B-45FE-A386-D07D42FB1AF1}" type="slidenum">
              <a:rPr b="0" lang="en-US" sz="1400" spc="-1" strike="noStrike">
                <a:solidFill>
                  <a:srgbClr val="000000"/>
                </a:solidFill>
                <a:uFill>
                  <a:solidFill>
                    <a:srgbClr val="ffffff"/>
                  </a:solidFill>
                </a:uFill>
                <a:latin typeface="Times New Roman"/>
              </a:rPr>
              <a:t>&lt;number&gt;</a:t>
            </a:fld>
            <a:endParaRPr b="0" lang="en-US" sz="1400" spc="-1" strike="noStrike">
              <a:solidFill>
                <a:srgbClr val="000000"/>
              </a:solidFill>
              <a:uFill>
                <a:solidFill>
                  <a:srgbClr val="ffffff"/>
                </a:solidFill>
              </a:uFill>
              <a:latin typeface="Times New Roman"/>
            </a:endParaRPr>
          </a:p>
        </p:txBody>
      </p:sp>
      <p:sp>
        <p:nvSpPr>
          <p:cNvPr id="274" name="PlaceHolder 2"/>
          <p:cNvSpPr>
            <a:spLocks noGrp="1"/>
          </p:cNvSpPr>
          <p:nvPr>
            <p:ph type="body"/>
          </p:nvPr>
        </p:nvSpPr>
        <p:spPr>
          <a:xfrm>
            <a:off x="914400" y="4343400"/>
            <a:ext cx="5022720" cy="4108320"/>
          </a:xfrm>
          <a:prstGeom prst="rect">
            <a:avLst/>
          </a:prstGeom>
        </p:spPr>
        <p:txBody>
          <a:bodyPr tIns="91440" bIns="91440"/>
          <a:p>
            <a:endParaRPr b="0" lang="en-US" sz="2000" spc="-1" strike="noStrike">
              <a:solidFill>
                <a:srgbClr val="000000"/>
              </a:solidFill>
              <a:uFill>
                <a:solidFill>
                  <a:srgbClr val="ffffff"/>
                </a:solidFill>
              </a:uFill>
              <a:latin typeface="Arial"/>
            </a:endParaRPr>
          </a:p>
        </p:txBody>
      </p:sp>
      <p:sp>
        <p:nvSpPr>
          <p:cNvPr id="275" name="TextShape 3"/>
          <p:cNvSpPr txBox="1"/>
          <p:nvPr/>
        </p:nvSpPr>
        <p:spPr>
          <a:xfrm>
            <a:off x="3886200" y="8686800"/>
            <a:ext cx="2965320" cy="450720"/>
          </a:xfrm>
          <a:prstGeom prst="rect">
            <a:avLst/>
          </a:prstGeom>
          <a:noFill/>
          <a:ln>
            <a:noFill/>
          </a:ln>
        </p:spPr>
        <p:txBody>
          <a:bodyPr lIns="90000" rIns="90000" tIns="46800" bIns="46800" anchor="b"/>
          <a:p>
            <a:pPr>
              <a:lnSpc>
                <a:spcPct val="100000"/>
              </a:lnSpc>
            </a:pPr>
            <a:fld id="{40B495E5-4EE9-4760-B810-E3D3D2423DAC}" type="slidenum">
              <a:rPr b="0" lang="en-US" sz="1400" spc="-1" strike="noStrike">
                <a:solidFill>
                  <a:srgbClr val="000000"/>
                </a:solidFill>
                <a:uFill>
                  <a:solidFill>
                    <a:srgbClr val="ffffff"/>
                  </a:solidFill>
                </a:uFill>
                <a:latin typeface="Times New Roman"/>
              </a:rPr>
              <a:t>&lt;number&gt;</a:t>
            </a:fld>
            <a:endParaRPr b="0" lang="en-US" sz="1400" spc="-1" strike="noStrike">
              <a:solidFill>
                <a:srgbClr val="000000"/>
              </a:solidFill>
              <a:uFill>
                <a:solidFill>
                  <a:srgbClr val="ffffff"/>
                </a:solidFill>
              </a:uFill>
              <a:latin typeface="Times New Roman"/>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3" name="TextShape 1"/>
          <p:cNvSpPr txBox="1"/>
          <p:nvPr/>
        </p:nvSpPr>
        <p:spPr>
          <a:xfrm>
            <a:off x="3886200" y="8686800"/>
            <a:ext cx="2965320" cy="450720"/>
          </a:xfrm>
          <a:prstGeom prst="rect">
            <a:avLst/>
          </a:prstGeom>
          <a:noFill/>
          <a:ln>
            <a:noFill/>
          </a:ln>
        </p:spPr>
        <p:txBody>
          <a:bodyPr lIns="90000" rIns="90000" tIns="46800" bIns="46800" anchor="b"/>
          <a:p>
            <a:pPr>
              <a:lnSpc>
                <a:spcPct val="100000"/>
              </a:lnSpc>
            </a:pPr>
            <a:fld id="{58531E08-D4B6-456E-9511-91B68FAA0BF2}" type="slidenum">
              <a:rPr b="0" lang="en-US" sz="1400" spc="-1" strike="noStrike">
                <a:solidFill>
                  <a:srgbClr val="000000"/>
                </a:solidFill>
                <a:uFill>
                  <a:solidFill>
                    <a:srgbClr val="ffffff"/>
                  </a:solidFill>
                </a:uFill>
                <a:latin typeface="Times New Roman"/>
              </a:rPr>
              <a:t>&lt;number&gt;</a:t>
            </a:fld>
            <a:endParaRPr b="0" lang="en-US" sz="1400" spc="-1" strike="noStrike">
              <a:solidFill>
                <a:srgbClr val="000000"/>
              </a:solidFill>
              <a:uFill>
                <a:solidFill>
                  <a:srgbClr val="ffffff"/>
                </a:solidFill>
              </a:uFill>
              <a:latin typeface="Times New Roman"/>
            </a:endParaRPr>
          </a:p>
        </p:txBody>
      </p:sp>
      <p:sp>
        <p:nvSpPr>
          <p:cNvPr id="204" name="PlaceHolder 2"/>
          <p:cNvSpPr>
            <a:spLocks noGrp="1"/>
          </p:cNvSpPr>
          <p:nvPr>
            <p:ph type="body"/>
          </p:nvPr>
        </p:nvSpPr>
        <p:spPr>
          <a:xfrm>
            <a:off x="914400" y="4343400"/>
            <a:ext cx="5022720" cy="4108320"/>
          </a:xfrm>
          <a:prstGeom prst="rect">
            <a:avLst/>
          </a:prstGeom>
        </p:spPr>
        <p:txBody>
          <a:bodyPr tIns="91440" bIns="91440"/>
          <a:p>
            <a:endParaRPr b="0" lang="en-US" sz="2000" spc="-1" strike="noStrike">
              <a:solidFill>
                <a:srgbClr val="000000"/>
              </a:solidFill>
              <a:uFill>
                <a:solidFill>
                  <a:srgbClr val="ffffff"/>
                </a:solidFill>
              </a:uFill>
              <a:latin typeface="Arial"/>
            </a:endParaRPr>
          </a:p>
        </p:txBody>
      </p:sp>
      <p:sp>
        <p:nvSpPr>
          <p:cNvPr id="205" name="TextShape 3"/>
          <p:cNvSpPr txBox="1"/>
          <p:nvPr/>
        </p:nvSpPr>
        <p:spPr>
          <a:xfrm>
            <a:off x="3886200" y="8686800"/>
            <a:ext cx="2965320" cy="450720"/>
          </a:xfrm>
          <a:prstGeom prst="rect">
            <a:avLst/>
          </a:prstGeom>
          <a:noFill/>
          <a:ln>
            <a:noFill/>
          </a:ln>
        </p:spPr>
        <p:txBody>
          <a:bodyPr lIns="90000" rIns="90000" tIns="46800" bIns="46800" anchor="b"/>
          <a:p>
            <a:pPr>
              <a:lnSpc>
                <a:spcPct val="100000"/>
              </a:lnSpc>
            </a:pPr>
            <a:fld id="{16C537FA-469D-4CB2-97B0-2654EFEEE70E}" type="slidenum">
              <a:rPr b="0" lang="en-US" sz="1400" spc="-1" strike="noStrike">
                <a:solidFill>
                  <a:srgbClr val="000000"/>
                </a:solidFill>
                <a:uFill>
                  <a:solidFill>
                    <a:srgbClr val="ffffff"/>
                  </a:solidFill>
                </a:uFill>
                <a:latin typeface="Times New Roman"/>
              </a:rPr>
              <a:t>&lt;number&gt;</a:t>
            </a:fld>
            <a:endParaRPr b="0" lang="en-US" sz="1400" spc="-1" strike="noStrike">
              <a:solidFill>
                <a:srgbClr val="000000"/>
              </a:solidFill>
              <a:uFill>
                <a:solidFill>
                  <a:srgbClr val="ffffff"/>
                </a:solidFill>
              </a:uFill>
              <a:latin typeface="Times New Roman"/>
            </a:endParaRPr>
          </a:p>
        </p:txBody>
      </p:sp>
    </p:spTree>
  </p:cSld>
</p:notes>
</file>

<file path=ppt/notesSlides/notesSlide3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6" name="CustomShape 1"/>
          <p:cNvSpPr/>
          <p:nvPr/>
        </p:nvSpPr>
        <p:spPr>
          <a:xfrm>
            <a:off x="3886200" y="8686800"/>
            <a:ext cx="2966760" cy="452160"/>
          </a:xfrm>
          <a:prstGeom prst="rect">
            <a:avLst/>
          </a:prstGeom>
          <a:noFill/>
          <a:ln>
            <a:noFill/>
          </a:ln>
        </p:spPr>
        <p:style>
          <a:lnRef idx="0"/>
          <a:fillRef idx="0"/>
          <a:effectRef idx="0"/>
          <a:fontRef idx="minor"/>
        </p:style>
        <p:txBody>
          <a:bodyPr lIns="90000" rIns="90000" tIns="46800" bIns="46800" anchor="b"/>
          <a:p>
            <a:pPr algn="r">
              <a:lnSpc>
                <a:spcPct val="100000"/>
              </a:lnSpc>
            </a:pPr>
            <a:fld id="{9B7D1D08-1DA7-42B0-BC55-AA73E1DB8D85}" type="slidenum">
              <a:rPr b="0" lang="en-US" sz="1200" spc="-1" strike="noStrike">
                <a:solidFill>
                  <a:srgbClr val="000000"/>
                </a:solidFill>
                <a:uFill>
                  <a:solidFill>
                    <a:srgbClr val="ffffff"/>
                  </a:solidFill>
                </a:uFill>
                <a:latin typeface="Arial"/>
                <a:ea typeface="Arial"/>
              </a:rPr>
              <a:t>31</a:t>
            </a:fld>
            <a:endParaRPr b="0" lang="en-US" sz="1400" spc="-1" strike="noStrike">
              <a:solidFill>
                <a:srgbClr val="000000"/>
              </a:solidFill>
              <a:uFill>
                <a:solidFill>
                  <a:srgbClr val="ffffff"/>
                </a:solidFill>
              </a:uFill>
              <a:latin typeface="Arial"/>
            </a:endParaRPr>
          </a:p>
        </p:txBody>
      </p:sp>
      <p:sp>
        <p:nvSpPr>
          <p:cNvPr id="277" name="CustomShape 2"/>
          <p:cNvSpPr/>
          <p:nvPr/>
        </p:nvSpPr>
        <p:spPr>
          <a:xfrm>
            <a:off x="914400" y="4343400"/>
            <a:ext cx="5028840" cy="4114440"/>
          </a:xfrm>
          <a:prstGeom prst="rect">
            <a:avLst/>
          </a:prstGeom>
          <a:noFill/>
          <a:ln>
            <a:noFill/>
          </a:ln>
        </p:spPr>
        <p:style>
          <a:lnRef idx="0"/>
          <a:fillRef idx="0"/>
          <a:effectRef idx="0"/>
          <a:fontRef idx="minor"/>
        </p:style>
      </p:sp>
      <p:sp>
        <p:nvSpPr>
          <p:cNvPr id="278" name="PlaceHolder 3"/>
          <p:cNvSpPr>
            <a:spLocks noGrp="1"/>
          </p:cNvSpPr>
          <p:nvPr>
            <p:ph type="body"/>
          </p:nvPr>
        </p:nvSpPr>
        <p:spPr>
          <a:xfrm>
            <a:off x="914400" y="4343400"/>
            <a:ext cx="5022720" cy="4108320"/>
          </a:xfrm>
          <a:prstGeom prst="rect">
            <a:avLst/>
          </a:prstGeom>
        </p:spPr>
        <p:txBody>
          <a:bodyPr tIns="91440" bIns="91440"/>
          <a:p>
            <a:endParaRPr b="0" lang="en-US" sz="2000" spc="-1" strike="noStrike">
              <a:solidFill>
                <a:srgbClr val="000000"/>
              </a:solidFill>
              <a:uFill>
                <a:solidFill>
                  <a:srgbClr val="ffffff"/>
                </a:solidFill>
              </a:uFill>
              <a:latin typeface="Arial"/>
            </a:endParaRPr>
          </a:p>
        </p:txBody>
      </p:sp>
    </p:spTree>
  </p:cSld>
</p:notes>
</file>

<file path=ppt/notesSlides/notesSlide3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9" name="CustomShape 1"/>
          <p:cNvSpPr/>
          <p:nvPr/>
        </p:nvSpPr>
        <p:spPr>
          <a:xfrm>
            <a:off x="3886200" y="8686800"/>
            <a:ext cx="2966760" cy="452160"/>
          </a:xfrm>
          <a:prstGeom prst="rect">
            <a:avLst/>
          </a:prstGeom>
          <a:noFill/>
          <a:ln>
            <a:noFill/>
          </a:ln>
        </p:spPr>
        <p:style>
          <a:lnRef idx="0"/>
          <a:fillRef idx="0"/>
          <a:effectRef idx="0"/>
          <a:fontRef idx="minor"/>
        </p:style>
        <p:txBody>
          <a:bodyPr lIns="90000" rIns="90000" tIns="46800" bIns="46800" anchor="b"/>
          <a:p>
            <a:pPr algn="r">
              <a:lnSpc>
                <a:spcPct val="100000"/>
              </a:lnSpc>
            </a:pPr>
            <a:fld id="{290629ED-CA8A-4757-961A-7B7C10CCE921}" type="slidenum">
              <a:rPr b="0" lang="en-US" sz="1200" spc="-1" strike="noStrike">
                <a:solidFill>
                  <a:srgbClr val="000000"/>
                </a:solidFill>
                <a:uFill>
                  <a:solidFill>
                    <a:srgbClr val="ffffff"/>
                  </a:solidFill>
                </a:uFill>
                <a:latin typeface="Arial"/>
                <a:ea typeface="Arial"/>
              </a:rPr>
              <a:t>31</a:t>
            </a:fld>
            <a:endParaRPr b="0" lang="en-US" sz="1800" spc="-1" strike="noStrike">
              <a:solidFill>
                <a:srgbClr val="000000"/>
              </a:solidFill>
              <a:uFill>
                <a:solidFill>
                  <a:srgbClr val="ffffff"/>
                </a:solidFill>
              </a:uFill>
              <a:latin typeface="Arial"/>
            </a:endParaRPr>
          </a:p>
        </p:txBody>
      </p:sp>
      <p:sp>
        <p:nvSpPr>
          <p:cNvPr id="280" name="CustomShape 2"/>
          <p:cNvSpPr/>
          <p:nvPr/>
        </p:nvSpPr>
        <p:spPr>
          <a:xfrm>
            <a:off x="914400" y="4343400"/>
            <a:ext cx="5028840" cy="4114440"/>
          </a:xfrm>
          <a:prstGeom prst="rect">
            <a:avLst/>
          </a:prstGeom>
          <a:noFill/>
          <a:ln>
            <a:noFill/>
          </a:ln>
        </p:spPr>
        <p:style>
          <a:lnRef idx="0"/>
          <a:fillRef idx="0"/>
          <a:effectRef idx="0"/>
          <a:fontRef idx="minor"/>
        </p:style>
      </p:sp>
      <p:sp>
        <p:nvSpPr>
          <p:cNvPr id="281" name="PlaceHolder 3"/>
          <p:cNvSpPr>
            <a:spLocks noGrp="1"/>
          </p:cNvSpPr>
          <p:nvPr>
            <p:ph type="body"/>
          </p:nvPr>
        </p:nvSpPr>
        <p:spPr>
          <a:xfrm>
            <a:off x="914400" y="4343400"/>
            <a:ext cx="5022720" cy="4108320"/>
          </a:xfrm>
          <a:prstGeom prst="rect">
            <a:avLst/>
          </a:prstGeom>
        </p:spPr>
        <p:txBody>
          <a:bodyPr tIns="91440" bIns="91440"/>
          <a:p>
            <a:endParaRPr b="0" lang="en-US" sz="2000" spc="-1" strike="noStrike">
              <a:solidFill>
                <a:srgbClr val="000000"/>
              </a:solidFill>
              <a:uFill>
                <a:solidFill>
                  <a:srgbClr val="ffffff"/>
                </a:solidFill>
              </a:uFill>
              <a:latin typeface="Arial"/>
            </a:endParaRPr>
          </a:p>
        </p:txBody>
      </p:sp>
    </p:spTree>
  </p:cSld>
</p:notes>
</file>

<file path=ppt/notesSlides/notesSlide3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2" name="CustomShape 1"/>
          <p:cNvSpPr/>
          <p:nvPr/>
        </p:nvSpPr>
        <p:spPr>
          <a:xfrm>
            <a:off x="3886200" y="8686800"/>
            <a:ext cx="2966760" cy="452160"/>
          </a:xfrm>
          <a:prstGeom prst="rect">
            <a:avLst/>
          </a:prstGeom>
          <a:noFill/>
          <a:ln>
            <a:noFill/>
          </a:ln>
        </p:spPr>
        <p:style>
          <a:lnRef idx="0"/>
          <a:fillRef idx="0"/>
          <a:effectRef idx="0"/>
          <a:fontRef idx="minor"/>
        </p:style>
        <p:txBody>
          <a:bodyPr lIns="90000" rIns="90000" tIns="46800" bIns="46800" anchor="b"/>
          <a:p>
            <a:pPr algn="r">
              <a:lnSpc>
                <a:spcPct val="100000"/>
              </a:lnSpc>
            </a:pPr>
            <a:fld id="{1A89FE06-71CE-4A89-B67E-F22B31ADFE70}" type="slidenum">
              <a:rPr b="0" lang="en-US" sz="1200" spc="-1" strike="noStrike">
                <a:solidFill>
                  <a:srgbClr val="000000"/>
                </a:solidFill>
                <a:uFill>
                  <a:solidFill>
                    <a:srgbClr val="ffffff"/>
                  </a:solidFill>
                </a:uFill>
                <a:latin typeface="Arial"/>
                <a:ea typeface="Arial"/>
              </a:rPr>
              <a:t>31</a:t>
            </a:fld>
            <a:endParaRPr b="0" lang="en-US" sz="1800" spc="-1" strike="noStrike">
              <a:solidFill>
                <a:srgbClr val="000000"/>
              </a:solidFill>
              <a:uFill>
                <a:solidFill>
                  <a:srgbClr val="ffffff"/>
                </a:solidFill>
              </a:uFill>
              <a:latin typeface="Arial"/>
            </a:endParaRPr>
          </a:p>
        </p:txBody>
      </p:sp>
      <p:sp>
        <p:nvSpPr>
          <p:cNvPr id="283" name="CustomShape 2"/>
          <p:cNvSpPr/>
          <p:nvPr/>
        </p:nvSpPr>
        <p:spPr>
          <a:xfrm>
            <a:off x="914400" y="4343400"/>
            <a:ext cx="5028840" cy="4114440"/>
          </a:xfrm>
          <a:prstGeom prst="rect">
            <a:avLst/>
          </a:prstGeom>
          <a:noFill/>
          <a:ln>
            <a:noFill/>
          </a:ln>
        </p:spPr>
        <p:style>
          <a:lnRef idx="0"/>
          <a:fillRef idx="0"/>
          <a:effectRef idx="0"/>
          <a:fontRef idx="minor"/>
        </p:style>
      </p:sp>
      <p:sp>
        <p:nvSpPr>
          <p:cNvPr id="284" name="PlaceHolder 3"/>
          <p:cNvSpPr>
            <a:spLocks noGrp="1"/>
          </p:cNvSpPr>
          <p:nvPr>
            <p:ph type="body"/>
          </p:nvPr>
        </p:nvSpPr>
        <p:spPr>
          <a:xfrm>
            <a:off x="914400" y="4343400"/>
            <a:ext cx="5022720" cy="4108320"/>
          </a:xfrm>
          <a:prstGeom prst="rect">
            <a:avLst/>
          </a:prstGeom>
        </p:spPr>
        <p:txBody>
          <a:bodyPr tIns="91440" bIns="91440"/>
          <a:p>
            <a:endParaRPr b="0" lang="en-US" sz="2000" spc="-1" strike="noStrike">
              <a:solidFill>
                <a:srgbClr val="000000"/>
              </a:solidFill>
              <a:uFill>
                <a:solidFill>
                  <a:srgbClr val="ffffff"/>
                </a:solidFill>
              </a:uFill>
              <a:latin typeface="Arial"/>
            </a:endParaRPr>
          </a:p>
        </p:txBody>
      </p:sp>
    </p:spTree>
  </p:cSld>
</p:notes>
</file>

<file path=ppt/notesSlides/notesSlide3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5" name="CustomShape 1"/>
          <p:cNvSpPr/>
          <p:nvPr/>
        </p:nvSpPr>
        <p:spPr>
          <a:xfrm>
            <a:off x="3886200" y="8686800"/>
            <a:ext cx="2966760" cy="452160"/>
          </a:xfrm>
          <a:prstGeom prst="rect">
            <a:avLst/>
          </a:prstGeom>
          <a:noFill/>
          <a:ln>
            <a:noFill/>
          </a:ln>
        </p:spPr>
        <p:style>
          <a:lnRef idx="0"/>
          <a:fillRef idx="0"/>
          <a:effectRef idx="0"/>
          <a:fontRef idx="minor"/>
        </p:style>
        <p:txBody>
          <a:bodyPr lIns="90000" rIns="90000" tIns="46800" bIns="46800" anchor="b"/>
          <a:p>
            <a:pPr algn="r">
              <a:lnSpc>
                <a:spcPct val="100000"/>
              </a:lnSpc>
            </a:pPr>
            <a:fld id="{702CCA96-B2FD-480A-B3AE-44BA846424BF}" type="slidenum">
              <a:rPr b="0" lang="en-US" sz="1200" spc="-1" strike="noStrike">
                <a:solidFill>
                  <a:srgbClr val="000000"/>
                </a:solidFill>
                <a:uFill>
                  <a:solidFill>
                    <a:srgbClr val="ffffff"/>
                  </a:solidFill>
                </a:uFill>
                <a:latin typeface="Arial"/>
                <a:ea typeface="Arial"/>
              </a:rPr>
              <a:t>31</a:t>
            </a:fld>
            <a:endParaRPr b="0" lang="en-US" sz="1800" spc="-1" strike="noStrike">
              <a:solidFill>
                <a:srgbClr val="000000"/>
              </a:solidFill>
              <a:uFill>
                <a:solidFill>
                  <a:srgbClr val="ffffff"/>
                </a:solidFill>
              </a:uFill>
              <a:latin typeface="Arial"/>
            </a:endParaRPr>
          </a:p>
        </p:txBody>
      </p:sp>
      <p:sp>
        <p:nvSpPr>
          <p:cNvPr id="286" name="CustomShape 2"/>
          <p:cNvSpPr/>
          <p:nvPr/>
        </p:nvSpPr>
        <p:spPr>
          <a:xfrm>
            <a:off x="914400" y="4343400"/>
            <a:ext cx="5028840" cy="4114440"/>
          </a:xfrm>
          <a:prstGeom prst="rect">
            <a:avLst/>
          </a:prstGeom>
          <a:noFill/>
          <a:ln>
            <a:noFill/>
          </a:ln>
        </p:spPr>
        <p:style>
          <a:lnRef idx="0"/>
          <a:fillRef idx="0"/>
          <a:effectRef idx="0"/>
          <a:fontRef idx="minor"/>
        </p:style>
      </p:sp>
      <p:sp>
        <p:nvSpPr>
          <p:cNvPr id="287" name="PlaceHolder 3"/>
          <p:cNvSpPr>
            <a:spLocks noGrp="1"/>
          </p:cNvSpPr>
          <p:nvPr>
            <p:ph type="body"/>
          </p:nvPr>
        </p:nvSpPr>
        <p:spPr>
          <a:xfrm>
            <a:off x="914400" y="4343400"/>
            <a:ext cx="5022720" cy="4108320"/>
          </a:xfrm>
          <a:prstGeom prst="rect">
            <a:avLst/>
          </a:prstGeom>
        </p:spPr>
        <p:txBody>
          <a:bodyPr tIns="91440" bIns="91440"/>
          <a:p>
            <a:endParaRPr b="0" lang="en-US" sz="2000" spc="-1" strike="noStrike">
              <a:solidFill>
                <a:srgbClr val="000000"/>
              </a:solidFill>
              <a:uFill>
                <a:solidFill>
                  <a:srgbClr val="ffffff"/>
                </a:solidFill>
              </a:uFill>
              <a:latin typeface="Arial"/>
            </a:endParaRPr>
          </a:p>
        </p:txBody>
      </p:sp>
    </p:spTree>
  </p:cSld>
</p:notes>
</file>

<file path=ppt/notesSlides/notesSlide3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8" name="CustomShape 1"/>
          <p:cNvSpPr/>
          <p:nvPr/>
        </p:nvSpPr>
        <p:spPr>
          <a:xfrm>
            <a:off x="3886200" y="8686800"/>
            <a:ext cx="2966760" cy="452160"/>
          </a:xfrm>
          <a:prstGeom prst="rect">
            <a:avLst/>
          </a:prstGeom>
          <a:noFill/>
          <a:ln>
            <a:noFill/>
          </a:ln>
        </p:spPr>
        <p:style>
          <a:lnRef idx="0"/>
          <a:fillRef idx="0"/>
          <a:effectRef idx="0"/>
          <a:fontRef idx="minor"/>
        </p:style>
        <p:txBody>
          <a:bodyPr lIns="90000" rIns="90000" tIns="46800" bIns="46800" anchor="b"/>
          <a:p>
            <a:pPr algn="r">
              <a:lnSpc>
                <a:spcPct val="100000"/>
              </a:lnSpc>
            </a:pPr>
            <a:fld id="{78C5B58F-626E-4749-84B2-0E52628139F3}" type="slidenum">
              <a:rPr b="0" lang="en-US" sz="1200" spc="-1" strike="noStrike">
                <a:solidFill>
                  <a:srgbClr val="000000"/>
                </a:solidFill>
                <a:uFill>
                  <a:solidFill>
                    <a:srgbClr val="ffffff"/>
                  </a:solidFill>
                </a:uFill>
                <a:latin typeface="Arial"/>
                <a:ea typeface="Arial"/>
              </a:rPr>
              <a:t>31</a:t>
            </a:fld>
            <a:endParaRPr b="0" lang="en-US" sz="1800" spc="-1" strike="noStrike">
              <a:solidFill>
                <a:srgbClr val="000000"/>
              </a:solidFill>
              <a:uFill>
                <a:solidFill>
                  <a:srgbClr val="ffffff"/>
                </a:solidFill>
              </a:uFill>
              <a:latin typeface="Arial"/>
            </a:endParaRPr>
          </a:p>
        </p:txBody>
      </p:sp>
      <p:sp>
        <p:nvSpPr>
          <p:cNvPr id="289" name="CustomShape 2"/>
          <p:cNvSpPr/>
          <p:nvPr/>
        </p:nvSpPr>
        <p:spPr>
          <a:xfrm>
            <a:off x="914400" y="4343400"/>
            <a:ext cx="5028840" cy="4114440"/>
          </a:xfrm>
          <a:prstGeom prst="rect">
            <a:avLst/>
          </a:prstGeom>
          <a:noFill/>
          <a:ln>
            <a:noFill/>
          </a:ln>
        </p:spPr>
        <p:style>
          <a:lnRef idx="0"/>
          <a:fillRef idx="0"/>
          <a:effectRef idx="0"/>
          <a:fontRef idx="minor"/>
        </p:style>
      </p:sp>
      <p:sp>
        <p:nvSpPr>
          <p:cNvPr id="290" name="PlaceHolder 3"/>
          <p:cNvSpPr>
            <a:spLocks noGrp="1"/>
          </p:cNvSpPr>
          <p:nvPr>
            <p:ph type="body"/>
          </p:nvPr>
        </p:nvSpPr>
        <p:spPr>
          <a:xfrm>
            <a:off x="914400" y="4343400"/>
            <a:ext cx="5022720" cy="4108320"/>
          </a:xfrm>
          <a:prstGeom prst="rect">
            <a:avLst/>
          </a:prstGeom>
        </p:spPr>
        <p:txBody>
          <a:bodyPr tIns="91440" bIns="91440"/>
          <a:p>
            <a:endParaRPr b="0" lang="en-US" sz="2000" spc="-1" strike="noStrike">
              <a:solidFill>
                <a:srgbClr val="000000"/>
              </a:solidFill>
              <a:uFill>
                <a:solidFill>
                  <a:srgbClr val="ffffff"/>
                </a:solidFill>
              </a:uFill>
              <a:latin typeface="Arial"/>
            </a:endParaRPr>
          </a:p>
        </p:txBody>
      </p:sp>
    </p:spTree>
  </p:cSld>
</p:notes>
</file>

<file path=ppt/notesSlides/notesSlide3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1" name="CustomShape 1"/>
          <p:cNvSpPr/>
          <p:nvPr/>
        </p:nvSpPr>
        <p:spPr>
          <a:xfrm>
            <a:off x="3886200" y="8686800"/>
            <a:ext cx="2966760" cy="452160"/>
          </a:xfrm>
          <a:prstGeom prst="rect">
            <a:avLst/>
          </a:prstGeom>
          <a:noFill/>
          <a:ln>
            <a:noFill/>
          </a:ln>
        </p:spPr>
        <p:style>
          <a:lnRef idx="0"/>
          <a:fillRef idx="0"/>
          <a:effectRef idx="0"/>
          <a:fontRef idx="minor"/>
        </p:style>
        <p:txBody>
          <a:bodyPr lIns="90000" rIns="90000" tIns="46800" bIns="46800" anchor="b"/>
          <a:p>
            <a:pPr algn="r">
              <a:lnSpc>
                <a:spcPct val="100000"/>
              </a:lnSpc>
            </a:pPr>
            <a:fld id="{E8446570-8A4F-4ADC-B915-26EACDDAE9FE}" type="slidenum">
              <a:rPr b="0" lang="en-US" sz="1200" spc="-1" strike="noStrike">
                <a:solidFill>
                  <a:srgbClr val="000000"/>
                </a:solidFill>
                <a:uFill>
                  <a:solidFill>
                    <a:srgbClr val="ffffff"/>
                  </a:solidFill>
                </a:uFill>
                <a:latin typeface="Arial"/>
                <a:ea typeface="Arial"/>
              </a:rPr>
              <a:t>31</a:t>
            </a:fld>
            <a:endParaRPr b="0" lang="en-US" sz="1800" spc="-1" strike="noStrike">
              <a:solidFill>
                <a:srgbClr val="000000"/>
              </a:solidFill>
              <a:uFill>
                <a:solidFill>
                  <a:srgbClr val="ffffff"/>
                </a:solidFill>
              </a:uFill>
              <a:latin typeface="Arial"/>
            </a:endParaRPr>
          </a:p>
        </p:txBody>
      </p:sp>
      <p:sp>
        <p:nvSpPr>
          <p:cNvPr id="292" name="CustomShape 2"/>
          <p:cNvSpPr/>
          <p:nvPr/>
        </p:nvSpPr>
        <p:spPr>
          <a:xfrm>
            <a:off x="914400" y="4343400"/>
            <a:ext cx="5028840" cy="4114440"/>
          </a:xfrm>
          <a:prstGeom prst="rect">
            <a:avLst/>
          </a:prstGeom>
          <a:noFill/>
          <a:ln>
            <a:noFill/>
          </a:ln>
        </p:spPr>
        <p:style>
          <a:lnRef idx="0"/>
          <a:fillRef idx="0"/>
          <a:effectRef idx="0"/>
          <a:fontRef idx="minor"/>
        </p:style>
      </p:sp>
      <p:sp>
        <p:nvSpPr>
          <p:cNvPr id="293" name="PlaceHolder 3"/>
          <p:cNvSpPr>
            <a:spLocks noGrp="1"/>
          </p:cNvSpPr>
          <p:nvPr>
            <p:ph type="body"/>
          </p:nvPr>
        </p:nvSpPr>
        <p:spPr>
          <a:xfrm>
            <a:off x="914400" y="4343400"/>
            <a:ext cx="5022720" cy="4108320"/>
          </a:xfrm>
          <a:prstGeom prst="rect">
            <a:avLst/>
          </a:prstGeom>
        </p:spPr>
        <p:txBody>
          <a:bodyPr tIns="91440" bIns="91440"/>
          <a:p>
            <a:endParaRPr b="0" lang="en-US" sz="2000" spc="-1" strike="noStrike">
              <a:solidFill>
                <a:srgbClr val="000000"/>
              </a:solidFill>
              <a:uFill>
                <a:solidFill>
                  <a:srgbClr val="ffffff"/>
                </a:solidFill>
              </a:uFill>
              <a:latin typeface="Arial"/>
            </a:endParaRPr>
          </a:p>
        </p:txBody>
      </p:sp>
    </p:spTree>
  </p:cSld>
</p:notes>
</file>

<file path=ppt/notesSlides/notesSlide3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4" name="CustomShape 1"/>
          <p:cNvSpPr/>
          <p:nvPr/>
        </p:nvSpPr>
        <p:spPr>
          <a:xfrm>
            <a:off x="3886200" y="8686800"/>
            <a:ext cx="2966760" cy="452160"/>
          </a:xfrm>
          <a:prstGeom prst="rect">
            <a:avLst/>
          </a:prstGeom>
          <a:noFill/>
          <a:ln>
            <a:noFill/>
          </a:ln>
        </p:spPr>
        <p:style>
          <a:lnRef idx="0"/>
          <a:fillRef idx="0"/>
          <a:effectRef idx="0"/>
          <a:fontRef idx="minor"/>
        </p:style>
        <p:txBody>
          <a:bodyPr lIns="90000" rIns="90000" tIns="46800" bIns="46800" anchor="b"/>
          <a:p>
            <a:pPr algn="r">
              <a:lnSpc>
                <a:spcPct val="100000"/>
              </a:lnSpc>
            </a:pPr>
            <a:fld id="{27ACCF15-6251-43D6-BC2F-E7EEC100057F}" type="slidenum">
              <a:rPr b="0" lang="en-US" sz="1200" spc="-1" strike="noStrike">
                <a:solidFill>
                  <a:srgbClr val="000000"/>
                </a:solidFill>
                <a:uFill>
                  <a:solidFill>
                    <a:srgbClr val="ffffff"/>
                  </a:solidFill>
                </a:uFill>
                <a:latin typeface="Arial"/>
                <a:ea typeface="Arial"/>
              </a:rPr>
              <a:t>31</a:t>
            </a:fld>
            <a:endParaRPr b="0" lang="en-US" sz="1800" spc="-1" strike="noStrike">
              <a:solidFill>
                <a:srgbClr val="000000"/>
              </a:solidFill>
              <a:uFill>
                <a:solidFill>
                  <a:srgbClr val="ffffff"/>
                </a:solidFill>
              </a:uFill>
              <a:latin typeface="Arial"/>
            </a:endParaRPr>
          </a:p>
        </p:txBody>
      </p:sp>
      <p:sp>
        <p:nvSpPr>
          <p:cNvPr id="295" name="CustomShape 2"/>
          <p:cNvSpPr/>
          <p:nvPr/>
        </p:nvSpPr>
        <p:spPr>
          <a:xfrm>
            <a:off x="914400" y="4343400"/>
            <a:ext cx="5028840" cy="4114440"/>
          </a:xfrm>
          <a:prstGeom prst="rect">
            <a:avLst/>
          </a:prstGeom>
          <a:noFill/>
          <a:ln>
            <a:noFill/>
          </a:ln>
        </p:spPr>
        <p:style>
          <a:lnRef idx="0"/>
          <a:fillRef idx="0"/>
          <a:effectRef idx="0"/>
          <a:fontRef idx="minor"/>
        </p:style>
      </p:sp>
      <p:sp>
        <p:nvSpPr>
          <p:cNvPr id="296" name="PlaceHolder 3"/>
          <p:cNvSpPr>
            <a:spLocks noGrp="1"/>
          </p:cNvSpPr>
          <p:nvPr>
            <p:ph type="body"/>
          </p:nvPr>
        </p:nvSpPr>
        <p:spPr>
          <a:xfrm>
            <a:off x="914400" y="4343400"/>
            <a:ext cx="5022720" cy="4108320"/>
          </a:xfrm>
          <a:prstGeom prst="rect">
            <a:avLst/>
          </a:prstGeom>
        </p:spPr>
        <p:txBody>
          <a:bodyPr tIns="91440" bIns="91440"/>
          <a:p>
            <a:endParaRPr b="0" lang="en-US" sz="2000" spc="-1" strike="noStrike">
              <a:solidFill>
                <a:srgbClr val="000000"/>
              </a:solidFill>
              <a:uFill>
                <a:solidFill>
                  <a:srgbClr val="ffffff"/>
                </a:solidFill>
              </a:uFill>
              <a:latin typeface="Arial"/>
            </a:endParaRPr>
          </a:p>
        </p:txBody>
      </p:sp>
    </p:spTree>
  </p:cSld>
</p:notes>
</file>

<file path=ppt/notesSlides/notesSlide3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7" name="CustomShape 1"/>
          <p:cNvSpPr/>
          <p:nvPr/>
        </p:nvSpPr>
        <p:spPr>
          <a:xfrm>
            <a:off x="3886200" y="8686800"/>
            <a:ext cx="2966760" cy="452160"/>
          </a:xfrm>
          <a:prstGeom prst="rect">
            <a:avLst/>
          </a:prstGeom>
          <a:noFill/>
          <a:ln>
            <a:noFill/>
          </a:ln>
        </p:spPr>
        <p:style>
          <a:lnRef idx="0"/>
          <a:fillRef idx="0"/>
          <a:effectRef idx="0"/>
          <a:fontRef idx="minor"/>
        </p:style>
        <p:txBody>
          <a:bodyPr lIns="90000" rIns="90000" tIns="46800" bIns="46800" anchor="b"/>
          <a:p>
            <a:pPr algn="r">
              <a:lnSpc>
                <a:spcPct val="100000"/>
              </a:lnSpc>
            </a:pPr>
            <a:fld id="{FD835CC7-DD9B-4AD8-9CEB-D8B63D923A93}" type="slidenum">
              <a:rPr b="0" lang="en-US" sz="1200" spc="-1" strike="noStrike">
                <a:solidFill>
                  <a:srgbClr val="000000"/>
                </a:solidFill>
                <a:uFill>
                  <a:solidFill>
                    <a:srgbClr val="ffffff"/>
                  </a:solidFill>
                </a:uFill>
                <a:latin typeface="Arial"/>
                <a:ea typeface="Arial"/>
              </a:rPr>
              <a:t>31</a:t>
            </a:fld>
            <a:endParaRPr b="0" lang="en-US" sz="1800" spc="-1" strike="noStrike">
              <a:solidFill>
                <a:srgbClr val="000000"/>
              </a:solidFill>
              <a:uFill>
                <a:solidFill>
                  <a:srgbClr val="ffffff"/>
                </a:solidFill>
              </a:uFill>
              <a:latin typeface="Arial"/>
            </a:endParaRPr>
          </a:p>
        </p:txBody>
      </p:sp>
      <p:sp>
        <p:nvSpPr>
          <p:cNvPr id="298" name="CustomShape 2"/>
          <p:cNvSpPr/>
          <p:nvPr/>
        </p:nvSpPr>
        <p:spPr>
          <a:xfrm>
            <a:off x="914400" y="4343400"/>
            <a:ext cx="5028840" cy="4114440"/>
          </a:xfrm>
          <a:prstGeom prst="rect">
            <a:avLst/>
          </a:prstGeom>
          <a:noFill/>
          <a:ln>
            <a:noFill/>
          </a:ln>
        </p:spPr>
        <p:style>
          <a:lnRef idx="0"/>
          <a:fillRef idx="0"/>
          <a:effectRef idx="0"/>
          <a:fontRef idx="minor"/>
        </p:style>
      </p:sp>
      <p:sp>
        <p:nvSpPr>
          <p:cNvPr id="299" name="PlaceHolder 3"/>
          <p:cNvSpPr>
            <a:spLocks noGrp="1"/>
          </p:cNvSpPr>
          <p:nvPr>
            <p:ph type="body"/>
          </p:nvPr>
        </p:nvSpPr>
        <p:spPr>
          <a:xfrm>
            <a:off x="914400" y="4343400"/>
            <a:ext cx="5022720" cy="4108320"/>
          </a:xfrm>
          <a:prstGeom prst="rect">
            <a:avLst/>
          </a:prstGeom>
        </p:spPr>
        <p:txBody>
          <a:bodyPr tIns="91440" bIns="91440"/>
          <a:p>
            <a:endParaRPr b="0" lang="en-US" sz="2000" spc="-1" strike="noStrike">
              <a:solidFill>
                <a:srgbClr val="000000"/>
              </a:solidFill>
              <a:uFill>
                <a:solidFill>
                  <a:srgbClr val="ffffff"/>
                </a:solidFill>
              </a:uFill>
              <a:latin typeface="Arial"/>
            </a:endParaRPr>
          </a:p>
        </p:txBody>
      </p:sp>
    </p:spTree>
  </p:cSld>
</p:notes>
</file>

<file path=ppt/notesSlides/notesSlide3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0" name="CustomShape 1"/>
          <p:cNvSpPr/>
          <p:nvPr/>
        </p:nvSpPr>
        <p:spPr>
          <a:xfrm>
            <a:off x="3886200" y="8686800"/>
            <a:ext cx="2966760" cy="452160"/>
          </a:xfrm>
          <a:prstGeom prst="rect">
            <a:avLst/>
          </a:prstGeom>
          <a:noFill/>
          <a:ln>
            <a:noFill/>
          </a:ln>
        </p:spPr>
        <p:style>
          <a:lnRef idx="0"/>
          <a:fillRef idx="0"/>
          <a:effectRef idx="0"/>
          <a:fontRef idx="minor"/>
        </p:style>
        <p:txBody>
          <a:bodyPr lIns="90000" rIns="90000" tIns="46800" bIns="46800" anchor="b"/>
          <a:p>
            <a:pPr algn="r">
              <a:lnSpc>
                <a:spcPct val="100000"/>
              </a:lnSpc>
            </a:pPr>
            <a:fld id="{9C0BDDC4-6C34-445F-AC1C-A49DF86E248A}" type="slidenum">
              <a:rPr b="0" lang="en-US" sz="1200" spc="-1" strike="noStrike">
                <a:solidFill>
                  <a:srgbClr val="000000"/>
                </a:solidFill>
                <a:uFill>
                  <a:solidFill>
                    <a:srgbClr val="ffffff"/>
                  </a:solidFill>
                </a:uFill>
                <a:latin typeface="Arial"/>
                <a:ea typeface="Arial"/>
              </a:rPr>
              <a:t>31</a:t>
            </a:fld>
            <a:endParaRPr b="0" lang="en-US" sz="1800" spc="-1" strike="noStrike">
              <a:solidFill>
                <a:srgbClr val="000000"/>
              </a:solidFill>
              <a:uFill>
                <a:solidFill>
                  <a:srgbClr val="ffffff"/>
                </a:solidFill>
              </a:uFill>
              <a:latin typeface="Arial"/>
            </a:endParaRPr>
          </a:p>
        </p:txBody>
      </p:sp>
      <p:sp>
        <p:nvSpPr>
          <p:cNvPr id="301" name="CustomShape 2"/>
          <p:cNvSpPr/>
          <p:nvPr/>
        </p:nvSpPr>
        <p:spPr>
          <a:xfrm>
            <a:off x="914400" y="4343400"/>
            <a:ext cx="5028840" cy="4114440"/>
          </a:xfrm>
          <a:prstGeom prst="rect">
            <a:avLst/>
          </a:prstGeom>
          <a:noFill/>
          <a:ln>
            <a:noFill/>
          </a:ln>
        </p:spPr>
        <p:style>
          <a:lnRef idx="0"/>
          <a:fillRef idx="0"/>
          <a:effectRef idx="0"/>
          <a:fontRef idx="minor"/>
        </p:style>
      </p:sp>
      <p:sp>
        <p:nvSpPr>
          <p:cNvPr id="302" name="PlaceHolder 3"/>
          <p:cNvSpPr>
            <a:spLocks noGrp="1"/>
          </p:cNvSpPr>
          <p:nvPr>
            <p:ph type="body"/>
          </p:nvPr>
        </p:nvSpPr>
        <p:spPr>
          <a:xfrm>
            <a:off x="914400" y="4343400"/>
            <a:ext cx="5022720" cy="4108320"/>
          </a:xfrm>
          <a:prstGeom prst="rect">
            <a:avLst/>
          </a:prstGeom>
        </p:spPr>
        <p:txBody>
          <a:bodyPr tIns="91440" bIns="91440"/>
          <a:p>
            <a:endParaRPr b="0" lang="en-US" sz="2000" spc="-1" strike="noStrike">
              <a:solidFill>
                <a:srgbClr val="000000"/>
              </a:solidFill>
              <a:uFill>
                <a:solidFill>
                  <a:srgbClr val="ffffff"/>
                </a:solidFill>
              </a:uFill>
              <a:latin typeface="Arial"/>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6" name="CustomShape 1"/>
          <p:cNvSpPr/>
          <p:nvPr/>
        </p:nvSpPr>
        <p:spPr>
          <a:xfrm>
            <a:off x="3886200" y="8686800"/>
            <a:ext cx="2966760" cy="452160"/>
          </a:xfrm>
          <a:prstGeom prst="rect">
            <a:avLst/>
          </a:prstGeom>
          <a:noFill/>
          <a:ln>
            <a:noFill/>
          </a:ln>
        </p:spPr>
        <p:style>
          <a:lnRef idx="0"/>
          <a:fillRef idx="0"/>
          <a:effectRef idx="0"/>
          <a:fontRef idx="minor"/>
        </p:style>
        <p:txBody>
          <a:bodyPr lIns="90000" rIns="90000" tIns="46800" bIns="46800" anchor="b"/>
          <a:p>
            <a:pPr algn="r">
              <a:lnSpc>
                <a:spcPct val="100000"/>
              </a:lnSpc>
            </a:pPr>
            <a:fld id="{956B036F-CD68-4273-8C3C-18A25CAA12C0}" type="slidenum">
              <a:rPr b="0" lang="en-US" sz="1200" spc="-1" strike="noStrike">
                <a:solidFill>
                  <a:srgbClr val="000000"/>
                </a:solidFill>
                <a:uFill>
                  <a:solidFill>
                    <a:srgbClr val="ffffff"/>
                  </a:solidFill>
                </a:uFill>
                <a:latin typeface="Arial"/>
                <a:ea typeface="Arial"/>
              </a:rPr>
              <a:t>31</a:t>
            </a:fld>
            <a:endParaRPr b="0" lang="en-US" sz="1800" spc="-1" strike="noStrike">
              <a:solidFill>
                <a:srgbClr val="000000"/>
              </a:solidFill>
              <a:uFill>
                <a:solidFill>
                  <a:srgbClr val="ffffff"/>
                </a:solidFill>
              </a:uFill>
              <a:latin typeface="Arial"/>
            </a:endParaRPr>
          </a:p>
        </p:txBody>
      </p:sp>
      <p:sp>
        <p:nvSpPr>
          <p:cNvPr id="207" name="CustomShape 2"/>
          <p:cNvSpPr/>
          <p:nvPr/>
        </p:nvSpPr>
        <p:spPr>
          <a:xfrm>
            <a:off x="914400" y="4343400"/>
            <a:ext cx="5028840" cy="4114440"/>
          </a:xfrm>
          <a:prstGeom prst="rect">
            <a:avLst/>
          </a:prstGeom>
          <a:noFill/>
          <a:ln>
            <a:noFill/>
          </a:ln>
        </p:spPr>
        <p:style>
          <a:lnRef idx="0"/>
          <a:fillRef idx="0"/>
          <a:effectRef idx="0"/>
          <a:fontRef idx="minor"/>
        </p:style>
      </p:sp>
      <p:sp>
        <p:nvSpPr>
          <p:cNvPr id="208" name="PlaceHolder 3"/>
          <p:cNvSpPr>
            <a:spLocks noGrp="1"/>
          </p:cNvSpPr>
          <p:nvPr>
            <p:ph type="body"/>
          </p:nvPr>
        </p:nvSpPr>
        <p:spPr>
          <a:xfrm>
            <a:off x="914400" y="4343400"/>
            <a:ext cx="5022720" cy="4108320"/>
          </a:xfrm>
          <a:prstGeom prst="rect">
            <a:avLst/>
          </a:prstGeom>
        </p:spPr>
        <p:txBody>
          <a:bodyPr tIns="91440" bIns="91440"/>
          <a:p>
            <a:endParaRPr b="0" lang="en-US" sz="2000" spc="-1" strike="noStrike">
              <a:solidFill>
                <a:srgbClr val="000000"/>
              </a:solidFill>
              <a:uFill>
                <a:solidFill>
                  <a:srgbClr val="ffffff"/>
                </a:solidFill>
              </a:uFill>
              <a:latin typeface="Arial"/>
            </a:endParaRPr>
          </a:p>
        </p:txBody>
      </p:sp>
    </p:spTree>
  </p:cSld>
</p:notes>
</file>

<file path=ppt/notesSlides/notesSlide4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3" name="CustomShape 1"/>
          <p:cNvSpPr/>
          <p:nvPr/>
        </p:nvSpPr>
        <p:spPr>
          <a:xfrm>
            <a:off x="3886200" y="8686800"/>
            <a:ext cx="2966760" cy="452160"/>
          </a:xfrm>
          <a:prstGeom prst="rect">
            <a:avLst/>
          </a:prstGeom>
          <a:noFill/>
          <a:ln>
            <a:noFill/>
          </a:ln>
        </p:spPr>
        <p:style>
          <a:lnRef idx="0"/>
          <a:fillRef idx="0"/>
          <a:effectRef idx="0"/>
          <a:fontRef idx="minor"/>
        </p:style>
        <p:txBody>
          <a:bodyPr lIns="90000" rIns="90000" tIns="46800" bIns="46800" anchor="b"/>
          <a:p>
            <a:pPr algn="r">
              <a:lnSpc>
                <a:spcPct val="100000"/>
              </a:lnSpc>
            </a:pPr>
            <a:fld id="{01A5EEA7-EAF8-4454-BE6F-1831AE58FBA3}" type="slidenum">
              <a:rPr b="0" lang="en-US" sz="1200" spc="-1" strike="noStrike">
                <a:solidFill>
                  <a:srgbClr val="000000"/>
                </a:solidFill>
                <a:uFill>
                  <a:solidFill>
                    <a:srgbClr val="ffffff"/>
                  </a:solidFill>
                </a:uFill>
                <a:latin typeface="Arial"/>
                <a:ea typeface="Arial"/>
              </a:rPr>
              <a:t>31</a:t>
            </a:fld>
            <a:endParaRPr b="0" lang="en-US" sz="1800" spc="-1" strike="noStrike">
              <a:solidFill>
                <a:srgbClr val="000000"/>
              </a:solidFill>
              <a:uFill>
                <a:solidFill>
                  <a:srgbClr val="ffffff"/>
                </a:solidFill>
              </a:uFill>
              <a:latin typeface="Arial"/>
            </a:endParaRPr>
          </a:p>
        </p:txBody>
      </p:sp>
      <p:sp>
        <p:nvSpPr>
          <p:cNvPr id="304" name="CustomShape 2"/>
          <p:cNvSpPr/>
          <p:nvPr/>
        </p:nvSpPr>
        <p:spPr>
          <a:xfrm>
            <a:off x="914400" y="4343400"/>
            <a:ext cx="5028840" cy="4114440"/>
          </a:xfrm>
          <a:prstGeom prst="rect">
            <a:avLst/>
          </a:prstGeom>
          <a:noFill/>
          <a:ln>
            <a:noFill/>
          </a:ln>
        </p:spPr>
        <p:style>
          <a:lnRef idx="0"/>
          <a:fillRef idx="0"/>
          <a:effectRef idx="0"/>
          <a:fontRef idx="minor"/>
        </p:style>
      </p:sp>
      <p:sp>
        <p:nvSpPr>
          <p:cNvPr id="305" name="PlaceHolder 3"/>
          <p:cNvSpPr>
            <a:spLocks noGrp="1"/>
          </p:cNvSpPr>
          <p:nvPr>
            <p:ph type="body"/>
          </p:nvPr>
        </p:nvSpPr>
        <p:spPr>
          <a:xfrm>
            <a:off x="914400" y="4343400"/>
            <a:ext cx="5022720" cy="4108320"/>
          </a:xfrm>
          <a:prstGeom prst="rect">
            <a:avLst/>
          </a:prstGeom>
        </p:spPr>
        <p:txBody>
          <a:bodyPr tIns="91440" bIns="91440"/>
          <a:p>
            <a:endParaRPr b="0" lang="en-US" sz="2000" spc="-1" strike="noStrike">
              <a:solidFill>
                <a:srgbClr val="000000"/>
              </a:solidFill>
              <a:uFill>
                <a:solidFill>
                  <a:srgbClr val="ffffff"/>
                </a:solidFill>
              </a:uFill>
              <a:latin typeface="Arial"/>
            </a:endParaRPr>
          </a:p>
        </p:txBody>
      </p:sp>
    </p:spTree>
  </p:cSld>
</p:notes>
</file>

<file path=ppt/notesSlides/notesSlide4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6" name="CustomShape 1"/>
          <p:cNvSpPr/>
          <p:nvPr/>
        </p:nvSpPr>
        <p:spPr>
          <a:xfrm>
            <a:off x="3886200" y="8686800"/>
            <a:ext cx="2966760" cy="452160"/>
          </a:xfrm>
          <a:prstGeom prst="rect">
            <a:avLst/>
          </a:prstGeom>
          <a:noFill/>
          <a:ln>
            <a:noFill/>
          </a:ln>
        </p:spPr>
        <p:style>
          <a:lnRef idx="0"/>
          <a:fillRef idx="0"/>
          <a:effectRef idx="0"/>
          <a:fontRef idx="minor"/>
        </p:style>
        <p:txBody>
          <a:bodyPr lIns="90000" rIns="90000" tIns="46800" bIns="46800" anchor="b"/>
          <a:p>
            <a:pPr algn="r">
              <a:lnSpc>
                <a:spcPct val="100000"/>
              </a:lnSpc>
            </a:pPr>
            <a:fld id="{6B8646D0-BFA7-479E-9CC2-A15CD69A0B3B}" type="slidenum">
              <a:rPr b="0" lang="en-US" sz="1200" spc="-1" strike="noStrike">
                <a:solidFill>
                  <a:srgbClr val="000000"/>
                </a:solidFill>
                <a:uFill>
                  <a:solidFill>
                    <a:srgbClr val="ffffff"/>
                  </a:solidFill>
                </a:uFill>
                <a:latin typeface="Arial"/>
                <a:ea typeface="Arial"/>
              </a:rPr>
              <a:t>31</a:t>
            </a:fld>
            <a:endParaRPr b="0" lang="en-US" sz="1800" spc="-1" strike="noStrike">
              <a:solidFill>
                <a:srgbClr val="000000"/>
              </a:solidFill>
              <a:uFill>
                <a:solidFill>
                  <a:srgbClr val="ffffff"/>
                </a:solidFill>
              </a:uFill>
              <a:latin typeface="Arial"/>
            </a:endParaRPr>
          </a:p>
        </p:txBody>
      </p:sp>
      <p:sp>
        <p:nvSpPr>
          <p:cNvPr id="307" name="CustomShape 2"/>
          <p:cNvSpPr/>
          <p:nvPr/>
        </p:nvSpPr>
        <p:spPr>
          <a:xfrm>
            <a:off x="914400" y="4343400"/>
            <a:ext cx="5028840" cy="4114440"/>
          </a:xfrm>
          <a:prstGeom prst="rect">
            <a:avLst/>
          </a:prstGeom>
          <a:noFill/>
          <a:ln>
            <a:noFill/>
          </a:ln>
        </p:spPr>
        <p:style>
          <a:lnRef idx="0"/>
          <a:fillRef idx="0"/>
          <a:effectRef idx="0"/>
          <a:fontRef idx="minor"/>
        </p:style>
      </p:sp>
      <p:sp>
        <p:nvSpPr>
          <p:cNvPr id="308" name="PlaceHolder 3"/>
          <p:cNvSpPr>
            <a:spLocks noGrp="1"/>
          </p:cNvSpPr>
          <p:nvPr>
            <p:ph type="body"/>
          </p:nvPr>
        </p:nvSpPr>
        <p:spPr>
          <a:xfrm>
            <a:off x="914400" y="4343400"/>
            <a:ext cx="5022720" cy="4108320"/>
          </a:xfrm>
          <a:prstGeom prst="rect">
            <a:avLst/>
          </a:prstGeom>
        </p:spPr>
        <p:txBody>
          <a:bodyPr tIns="91440" bIns="91440"/>
          <a:p>
            <a:endParaRPr b="0" lang="en-US" sz="2000" spc="-1" strike="noStrike">
              <a:solidFill>
                <a:srgbClr val="000000"/>
              </a:solidFill>
              <a:uFill>
                <a:solidFill>
                  <a:srgbClr val="ffffff"/>
                </a:solidFill>
              </a:uFill>
              <a:latin typeface="Arial"/>
            </a:endParaRPr>
          </a:p>
        </p:txBody>
      </p:sp>
    </p:spTree>
  </p:cSld>
</p:notes>
</file>

<file path=ppt/notesSlides/notesSlide4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9" name="TextShape 1"/>
          <p:cNvSpPr txBox="1"/>
          <p:nvPr/>
        </p:nvSpPr>
        <p:spPr>
          <a:xfrm>
            <a:off x="3886200" y="8686800"/>
            <a:ext cx="2965320" cy="450720"/>
          </a:xfrm>
          <a:prstGeom prst="rect">
            <a:avLst/>
          </a:prstGeom>
          <a:noFill/>
          <a:ln>
            <a:noFill/>
          </a:ln>
        </p:spPr>
        <p:txBody>
          <a:bodyPr lIns="90000" rIns="90000" tIns="46800" bIns="46800" anchor="b"/>
          <a:p>
            <a:pPr>
              <a:lnSpc>
                <a:spcPct val="100000"/>
              </a:lnSpc>
            </a:pPr>
            <a:fld id="{A3C4B1A7-C9A9-48A1-AC34-2CCBA62D62AD}" type="slidenum">
              <a:rPr b="0" lang="en-US" sz="1400" spc="-1" strike="noStrike">
                <a:solidFill>
                  <a:srgbClr val="000000"/>
                </a:solidFill>
                <a:uFill>
                  <a:solidFill>
                    <a:srgbClr val="ffffff"/>
                  </a:solidFill>
                </a:uFill>
                <a:latin typeface="Times New Roman"/>
              </a:rPr>
              <a:t>&lt;number&gt;</a:t>
            </a:fld>
            <a:endParaRPr b="0" lang="en-US" sz="1400" spc="-1" strike="noStrike">
              <a:solidFill>
                <a:srgbClr val="000000"/>
              </a:solidFill>
              <a:uFill>
                <a:solidFill>
                  <a:srgbClr val="ffffff"/>
                </a:solidFill>
              </a:uFill>
              <a:latin typeface="Times New Roman"/>
            </a:endParaRPr>
          </a:p>
        </p:txBody>
      </p:sp>
      <p:sp>
        <p:nvSpPr>
          <p:cNvPr id="310" name="PlaceHolder 2"/>
          <p:cNvSpPr>
            <a:spLocks noGrp="1"/>
          </p:cNvSpPr>
          <p:nvPr>
            <p:ph type="body"/>
          </p:nvPr>
        </p:nvSpPr>
        <p:spPr>
          <a:xfrm>
            <a:off x="914400" y="4343400"/>
            <a:ext cx="5022720" cy="4108320"/>
          </a:xfrm>
          <a:prstGeom prst="rect">
            <a:avLst/>
          </a:prstGeom>
        </p:spPr>
        <p:txBody>
          <a:bodyPr tIns="91440" bIns="91440"/>
          <a:p>
            <a:endParaRPr b="0" lang="en-US" sz="2000" spc="-1" strike="noStrike">
              <a:solidFill>
                <a:srgbClr val="000000"/>
              </a:solidFill>
              <a:uFill>
                <a:solidFill>
                  <a:srgbClr val="ffffff"/>
                </a:solidFill>
              </a:uFill>
              <a:latin typeface="Arial"/>
            </a:endParaRPr>
          </a:p>
        </p:txBody>
      </p:sp>
      <p:sp>
        <p:nvSpPr>
          <p:cNvPr id="311" name="TextShape 3"/>
          <p:cNvSpPr txBox="1"/>
          <p:nvPr/>
        </p:nvSpPr>
        <p:spPr>
          <a:xfrm>
            <a:off x="3886200" y="8686800"/>
            <a:ext cx="2965320" cy="450720"/>
          </a:xfrm>
          <a:prstGeom prst="rect">
            <a:avLst/>
          </a:prstGeom>
          <a:noFill/>
          <a:ln>
            <a:noFill/>
          </a:ln>
        </p:spPr>
        <p:txBody>
          <a:bodyPr lIns="90000" rIns="90000" tIns="46800" bIns="46800" anchor="b"/>
          <a:p>
            <a:pPr>
              <a:lnSpc>
                <a:spcPct val="100000"/>
              </a:lnSpc>
            </a:pPr>
            <a:fld id="{CE4562E5-752E-4A69-85E6-5B41D7B12D72}" type="slidenum">
              <a:rPr b="0" lang="en-US" sz="1400" spc="-1" strike="noStrike">
                <a:solidFill>
                  <a:srgbClr val="000000"/>
                </a:solidFill>
                <a:uFill>
                  <a:solidFill>
                    <a:srgbClr val="ffffff"/>
                  </a:solidFill>
                </a:uFill>
                <a:latin typeface="Times New Roman"/>
              </a:rPr>
              <a:t>&lt;number&gt;</a:t>
            </a:fld>
            <a:endParaRPr b="0" lang="en-US" sz="1400" spc="-1" strike="noStrike">
              <a:solidFill>
                <a:srgbClr val="000000"/>
              </a:solidFill>
              <a:uFill>
                <a:solidFill>
                  <a:srgbClr val="ffffff"/>
                </a:solidFill>
              </a:uFill>
              <a:latin typeface="Times New Roman"/>
            </a:endParaRPr>
          </a:p>
        </p:txBody>
      </p:sp>
    </p:spTree>
  </p:cSld>
</p:notes>
</file>

<file path=ppt/notesSlides/notesSlide4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2" name="CustomShape 1"/>
          <p:cNvSpPr/>
          <p:nvPr/>
        </p:nvSpPr>
        <p:spPr>
          <a:xfrm>
            <a:off x="3886200" y="8686800"/>
            <a:ext cx="2966760" cy="452160"/>
          </a:xfrm>
          <a:prstGeom prst="rect">
            <a:avLst/>
          </a:prstGeom>
          <a:noFill/>
          <a:ln>
            <a:noFill/>
          </a:ln>
        </p:spPr>
        <p:style>
          <a:lnRef idx="0"/>
          <a:fillRef idx="0"/>
          <a:effectRef idx="0"/>
          <a:fontRef idx="minor"/>
        </p:style>
        <p:txBody>
          <a:bodyPr lIns="90000" rIns="90000" tIns="46800" bIns="46800" anchor="b"/>
          <a:p>
            <a:pPr algn="r">
              <a:lnSpc>
                <a:spcPct val="100000"/>
              </a:lnSpc>
            </a:pPr>
            <a:fld id="{5DC5EF13-DF25-4724-AEDF-8BBA395A3B98}" type="slidenum">
              <a:rPr b="0" lang="en-US" sz="1200" spc="-1" strike="noStrike">
                <a:solidFill>
                  <a:srgbClr val="000000"/>
                </a:solidFill>
                <a:uFill>
                  <a:solidFill>
                    <a:srgbClr val="ffffff"/>
                  </a:solidFill>
                </a:uFill>
                <a:latin typeface="Arial"/>
                <a:ea typeface="Arial"/>
              </a:rPr>
              <a:t>31</a:t>
            </a:fld>
            <a:endParaRPr b="0" lang="en-US" sz="1800" spc="-1" strike="noStrike">
              <a:solidFill>
                <a:srgbClr val="000000"/>
              </a:solidFill>
              <a:uFill>
                <a:solidFill>
                  <a:srgbClr val="ffffff"/>
                </a:solidFill>
              </a:uFill>
              <a:latin typeface="Arial"/>
            </a:endParaRPr>
          </a:p>
        </p:txBody>
      </p:sp>
      <p:sp>
        <p:nvSpPr>
          <p:cNvPr id="313" name="CustomShape 2"/>
          <p:cNvSpPr/>
          <p:nvPr/>
        </p:nvSpPr>
        <p:spPr>
          <a:xfrm>
            <a:off x="914400" y="4343400"/>
            <a:ext cx="5028840" cy="4114440"/>
          </a:xfrm>
          <a:prstGeom prst="rect">
            <a:avLst/>
          </a:prstGeom>
          <a:noFill/>
          <a:ln>
            <a:noFill/>
          </a:ln>
        </p:spPr>
        <p:style>
          <a:lnRef idx="0"/>
          <a:fillRef idx="0"/>
          <a:effectRef idx="0"/>
          <a:fontRef idx="minor"/>
        </p:style>
      </p:sp>
      <p:sp>
        <p:nvSpPr>
          <p:cNvPr id="314" name="PlaceHolder 3"/>
          <p:cNvSpPr>
            <a:spLocks noGrp="1"/>
          </p:cNvSpPr>
          <p:nvPr>
            <p:ph type="body"/>
          </p:nvPr>
        </p:nvSpPr>
        <p:spPr>
          <a:xfrm>
            <a:off x="914400" y="4343400"/>
            <a:ext cx="5022720" cy="4108320"/>
          </a:xfrm>
          <a:prstGeom prst="rect">
            <a:avLst/>
          </a:prstGeom>
        </p:spPr>
        <p:txBody>
          <a:bodyPr tIns="91440" bIns="91440"/>
          <a:p>
            <a:endParaRPr b="0" lang="en-US" sz="2000" spc="-1" strike="noStrike">
              <a:solidFill>
                <a:srgbClr val="000000"/>
              </a:solidFill>
              <a:uFill>
                <a:solidFill>
                  <a:srgbClr val="ffffff"/>
                </a:solidFill>
              </a:uFill>
              <a:latin typeface="Arial"/>
            </a:endParaRPr>
          </a:p>
        </p:txBody>
      </p:sp>
    </p:spTree>
  </p:cSld>
</p:notes>
</file>

<file path=ppt/notesSlides/notesSlide4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5" name="TextShape 1"/>
          <p:cNvSpPr txBox="1"/>
          <p:nvPr/>
        </p:nvSpPr>
        <p:spPr>
          <a:xfrm>
            <a:off x="3886200" y="8686800"/>
            <a:ext cx="2965320" cy="450720"/>
          </a:xfrm>
          <a:prstGeom prst="rect">
            <a:avLst/>
          </a:prstGeom>
          <a:noFill/>
          <a:ln>
            <a:noFill/>
          </a:ln>
        </p:spPr>
        <p:txBody>
          <a:bodyPr lIns="90000" rIns="90000" tIns="46800" bIns="46800" anchor="b"/>
          <a:p>
            <a:pPr>
              <a:lnSpc>
                <a:spcPct val="100000"/>
              </a:lnSpc>
            </a:pPr>
            <a:fld id="{A11B339B-1B9D-410E-B753-AE5D0F431BB3}" type="slidenum">
              <a:rPr b="0" lang="en-US" sz="1400" spc="-1" strike="noStrike">
                <a:solidFill>
                  <a:srgbClr val="000000"/>
                </a:solidFill>
                <a:uFill>
                  <a:solidFill>
                    <a:srgbClr val="ffffff"/>
                  </a:solidFill>
                </a:uFill>
                <a:latin typeface="Times New Roman"/>
              </a:rPr>
              <a:t>&lt;number&gt;</a:t>
            </a:fld>
            <a:endParaRPr b="0" lang="en-US" sz="1400" spc="-1" strike="noStrike">
              <a:solidFill>
                <a:srgbClr val="000000"/>
              </a:solidFill>
              <a:uFill>
                <a:solidFill>
                  <a:srgbClr val="ffffff"/>
                </a:solidFill>
              </a:uFill>
              <a:latin typeface="Times New Roman"/>
            </a:endParaRPr>
          </a:p>
        </p:txBody>
      </p:sp>
      <p:sp>
        <p:nvSpPr>
          <p:cNvPr id="316" name="PlaceHolder 2"/>
          <p:cNvSpPr>
            <a:spLocks noGrp="1"/>
          </p:cNvSpPr>
          <p:nvPr>
            <p:ph type="body"/>
          </p:nvPr>
        </p:nvSpPr>
        <p:spPr>
          <a:xfrm>
            <a:off x="914400" y="4343400"/>
            <a:ext cx="5022720" cy="4108320"/>
          </a:xfrm>
          <a:prstGeom prst="rect">
            <a:avLst/>
          </a:prstGeom>
        </p:spPr>
        <p:txBody>
          <a:bodyPr tIns="91440" bIns="91440"/>
          <a:p>
            <a:endParaRPr b="0" lang="en-US" sz="2000" spc="-1" strike="noStrike">
              <a:solidFill>
                <a:srgbClr val="000000"/>
              </a:solidFill>
              <a:uFill>
                <a:solidFill>
                  <a:srgbClr val="ffffff"/>
                </a:solidFill>
              </a:uFill>
              <a:latin typeface="Arial"/>
            </a:endParaRPr>
          </a:p>
        </p:txBody>
      </p:sp>
      <p:sp>
        <p:nvSpPr>
          <p:cNvPr id="317" name="TextShape 3"/>
          <p:cNvSpPr txBox="1"/>
          <p:nvPr/>
        </p:nvSpPr>
        <p:spPr>
          <a:xfrm>
            <a:off x="3886200" y="8686800"/>
            <a:ext cx="2965320" cy="450720"/>
          </a:xfrm>
          <a:prstGeom prst="rect">
            <a:avLst/>
          </a:prstGeom>
          <a:noFill/>
          <a:ln>
            <a:noFill/>
          </a:ln>
        </p:spPr>
        <p:txBody>
          <a:bodyPr lIns="90000" rIns="90000" tIns="46800" bIns="46800" anchor="b"/>
          <a:p>
            <a:pPr>
              <a:lnSpc>
                <a:spcPct val="100000"/>
              </a:lnSpc>
            </a:pPr>
            <a:fld id="{F8B1C86F-63EE-4EE0-B0D4-D4AA05734E07}" type="slidenum">
              <a:rPr b="0" lang="en-US" sz="1400" spc="-1" strike="noStrike">
                <a:solidFill>
                  <a:srgbClr val="000000"/>
                </a:solidFill>
                <a:uFill>
                  <a:solidFill>
                    <a:srgbClr val="ffffff"/>
                  </a:solidFill>
                </a:uFill>
                <a:latin typeface="Times New Roman"/>
              </a:rPr>
              <a:t>&lt;number&gt;</a:t>
            </a:fld>
            <a:endParaRPr b="0" lang="en-US" sz="1400" spc="-1" strike="noStrike">
              <a:solidFill>
                <a:srgbClr val="000000"/>
              </a:solidFill>
              <a:uFill>
                <a:solidFill>
                  <a:srgbClr val="ffffff"/>
                </a:solidFill>
              </a:uFill>
              <a:latin typeface="Times New Roman"/>
            </a:endParaRPr>
          </a:p>
        </p:txBody>
      </p:sp>
    </p:spTree>
  </p:cSld>
</p:notes>
</file>

<file path=ppt/notesSlides/notesSlide4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8" name="CustomShape 1"/>
          <p:cNvSpPr/>
          <p:nvPr/>
        </p:nvSpPr>
        <p:spPr>
          <a:xfrm>
            <a:off x="3886200" y="8686800"/>
            <a:ext cx="2966760" cy="452160"/>
          </a:xfrm>
          <a:prstGeom prst="rect">
            <a:avLst/>
          </a:prstGeom>
          <a:noFill/>
          <a:ln>
            <a:noFill/>
          </a:ln>
        </p:spPr>
        <p:style>
          <a:lnRef idx="0"/>
          <a:fillRef idx="0"/>
          <a:effectRef idx="0"/>
          <a:fontRef idx="minor"/>
        </p:style>
        <p:txBody>
          <a:bodyPr lIns="90000" rIns="90000" tIns="46800" bIns="46800" anchor="b"/>
          <a:p>
            <a:pPr algn="r">
              <a:lnSpc>
                <a:spcPct val="100000"/>
              </a:lnSpc>
            </a:pPr>
            <a:fld id="{ACC47118-91E2-4400-A908-B3288CDFC80F}" type="slidenum">
              <a:rPr b="0" lang="en-US" sz="1200" spc="-1" strike="noStrike">
                <a:solidFill>
                  <a:srgbClr val="000000"/>
                </a:solidFill>
                <a:uFill>
                  <a:solidFill>
                    <a:srgbClr val="ffffff"/>
                  </a:solidFill>
                </a:uFill>
                <a:latin typeface="Arial"/>
                <a:ea typeface="Arial"/>
              </a:rPr>
              <a:t>31</a:t>
            </a:fld>
            <a:endParaRPr b="0" lang="en-US" sz="1800" spc="-1" strike="noStrike">
              <a:solidFill>
                <a:srgbClr val="000000"/>
              </a:solidFill>
              <a:uFill>
                <a:solidFill>
                  <a:srgbClr val="ffffff"/>
                </a:solidFill>
              </a:uFill>
              <a:latin typeface="Arial"/>
            </a:endParaRPr>
          </a:p>
        </p:txBody>
      </p:sp>
      <p:sp>
        <p:nvSpPr>
          <p:cNvPr id="319" name="CustomShape 2"/>
          <p:cNvSpPr/>
          <p:nvPr/>
        </p:nvSpPr>
        <p:spPr>
          <a:xfrm>
            <a:off x="914400" y="4343400"/>
            <a:ext cx="5028840" cy="4114440"/>
          </a:xfrm>
          <a:prstGeom prst="rect">
            <a:avLst/>
          </a:prstGeom>
          <a:noFill/>
          <a:ln>
            <a:noFill/>
          </a:ln>
        </p:spPr>
        <p:style>
          <a:lnRef idx="0"/>
          <a:fillRef idx="0"/>
          <a:effectRef idx="0"/>
          <a:fontRef idx="minor"/>
        </p:style>
      </p:sp>
      <p:sp>
        <p:nvSpPr>
          <p:cNvPr id="320" name="PlaceHolder 3"/>
          <p:cNvSpPr>
            <a:spLocks noGrp="1"/>
          </p:cNvSpPr>
          <p:nvPr>
            <p:ph type="body"/>
          </p:nvPr>
        </p:nvSpPr>
        <p:spPr>
          <a:xfrm>
            <a:off x="914400" y="4343400"/>
            <a:ext cx="5022720" cy="4108320"/>
          </a:xfrm>
          <a:prstGeom prst="rect">
            <a:avLst/>
          </a:prstGeom>
        </p:spPr>
        <p:txBody>
          <a:bodyPr tIns="91440" bIns="91440"/>
          <a:p>
            <a:endParaRPr b="0" lang="en-US" sz="2000" spc="-1" strike="noStrike">
              <a:solidFill>
                <a:srgbClr val="000000"/>
              </a:solidFill>
              <a:uFill>
                <a:solidFill>
                  <a:srgbClr val="ffffff"/>
                </a:solidFill>
              </a:uFill>
              <a:latin typeface="Arial"/>
            </a:endParaRPr>
          </a:p>
        </p:txBody>
      </p:sp>
    </p:spTree>
  </p:cSld>
</p:notes>
</file>

<file path=ppt/notesSlides/notesSlide4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1" name="CustomShape 1"/>
          <p:cNvSpPr/>
          <p:nvPr/>
        </p:nvSpPr>
        <p:spPr>
          <a:xfrm>
            <a:off x="3886200" y="8686800"/>
            <a:ext cx="2966760" cy="452160"/>
          </a:xfrm>
          <a:prstGeom prst="rect">
            <a:avLst/>
          </a:prstGeom>
          <a:noFill/>
          <a:ln>
            <a:noFill/>
          </a:ln>
        </p:spPr>
        <p:style>
          <a:lnRef idx="0"/>
          <a:fillRef idx="0"/>
          <a:effectRef idx="0"/>
          <a:fontRef idx="minor"/>
        </p:style>
        <p:txBody>
          <a:bodyPr lIns="90000" rIns="90000" tIns="46800" bIns="46800" anchor="b"/>
          <a:p>
            <a:pPr algn="r">
              <a:lnSpc>
                <a:spcPct val="100000"/>
              </a:lnSpc>
            </a:pPr>
            <a:fld id="{E9D0EF7E-B4F2-47B5-B78B-05EDBCC0B2AC}" type="slidenum">
              <a:rPr b="0" lang="en-US" sz="1200" spc="-1" strike="noStrike">
                <a:solidFill>
                  <a:srgbClr val="000000"/>
                </a:solidFill>
                <a:uFill>
                  <a:solidFill>
                    <a:srgbClr val="ffffff"/>
                  </a:solidFill>
                </a:uFill>
                <a:latin typeface="Arial"/>
                <a:ea typeface="Arial"/>
              </a:rPr>
              <a:t>31</a:t>
            </a:fld>
            <a:endParaRPr b="0" lang="en-US" sz="1800" spc="-1" strike="noStrike">
              <a:solidFill>
                <a:srgbClr val="000000"/>
              </a:solidFill>
              <a:uFill>
                <a:solidFill>
                  <a:srgbClr val="ffffff"/>
                </a:solidFill>
              </a:uFill>
              <a:latin typeface="Arial"/>
            </a:endParaRPr>
          </a:p>
        </p:txBody>
      </p:sp>
      <p:sp>
        <p:nvSpPr>
          <p:cNvPr id="322" name="CustomShape 2"/>
          <p:cNvSpPr/>
          <p:nvPr/>
        </p:nvSpPr>
        <p:spPr>
          <a:xfrm>
            <a:off x="914400" y="4343400"/>
            <a:ext cx="5028840" cy="4114440"/>
          </a:xfrm>
          <a:prstGeom prst="rect">
            <a:avLst/>
          </a:prstGeom>
          <a:noFill/>
          <a:ln>
            <a:noFill/>
          </a:ln>
        </p:spPr>
        <p:style>
          <a:lnRef idx="0"/>
          <a:fillRef idx="0"/>
          <a:effectRef idx="0"/>
          <a:fontRef idx="minor"/>
        </p:style>
      </p:sp>
      <p:sp>
        <p:nvSpPr>
          <p:cNvPr id="323" name="PlaceHolder 3"/>
          <p:cNvSpPr>
            <a:spLocks noGrp="1"/>
          </p:cNvSpPr>
          <p:nvPr>
            <p:ph type="body"/>
          </p:nvPr>
        </p:nvSpPr>
        <p:spPr>
          <a:xfrm>
            <a:off x="914400" y="4343400"/>
            <a:ext cx="5022720" cy="4108320"/>
          </a:xfrm>
          <a:prstGeom prst="rect">
            <a:avLst/>
          </a:prstGeom>
        </p:spPr>
        <p:txBody>
          <a:bodyPr tIns="91440" bIns="91440"/>
          <a:p>
            <a:endParaRPr b="0" lang="en-US" sz="2000" spc="-1" strike="noStrike">
              <a:solidFill>
                <a:srgbClr val="000000"/>
              </a:solidFill>
              <a:uFill>
                <a:solidFill>
                  <a:srgbClr val="ffffff"/>
                </a:solidFill>
              </a:uFill>
              <a:latin typeface="Arial"/>
            </a:endParaRPr>
          </a:p>
        </p:txBody>
      </p:sp>
    </p:spTree>
  </p:cSld>
</p:notes>
</file>

<file path=ppt/notesSlides/notesSlide4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4" name="CustomShape 1"/>
          <p:cNvSpPr/>
          <p:nvPr/>
        </p:nvSpPr>
        <p:spPr>
          <a:xfrm>
            <a:off x="3886200" y="8686800"/>
            <a:ext cx="2966760" cy="452160"/>
          </a:xfrm>
          <a:prstGeom prst="rect">
            <a:avLst/>
          </a:prstGeom>
          <a:noFill/>
          <a:ln>
            <a:noFill/>
          </a:ln>
        </p:spPr>
        <p:style>
          <a:lnRef idx="0"/>
          <a:fillRef idx="0"/>
          <a:effectRef idx="0"/>
          <a:fontRef idx="minor"/>
        </p:style>
        <p:txBody>
          <a:bodyPr lIns="90000" rIns="90000" tIns="46800" bIns="46800" anchor="b"/>
          <a:p>
            <a:pPr algn="r">
              <a:lnSpc>
                <a:spcPct val="100000"/>
              </a:lnSpc>
            </a:pPr>
            <a:fld id="{A9972E17-BE1F-4E22-9770-C493D4786E5C}" type="slidenum">
              <a:rPr b="0" lang="en-US" sz="1200" spc="-1" strike="noStrike">
                <a:solidFill>
                  <a:srgbClr val="000000"/>
                </a:solidFill>
                <a:uFill>
                  <a:solidFill>
                    <a:srgbClr val="ffffff"/>
                  </a:solidFill>
                </a:uFill>
                <a:latin typeface="Arial"/>
                <a:ea typeface="Arial"/>
              </a:rPr>
              <a:t>31</a:t>
            </a:fld>
            <a:endParaRPr b="0" lang="en-US" sz="1800" spc="-1" strike="noStrike">
              <a:solidFill>
                <a:srgbClr val="000000"/>
              </a:solidFill>
              <a:uFill>
                <a:solidFill>
                  <a:srgbClr val="ffffff"/>
                </a:solidFill>
              </a:uFill>
              <a:latin typeface="Arial"/>
            </a:endParaRPr>
          </a:p>
        </p:txBody>
      </p:sp>
      <p:sp>
        <p:nvSpPr>
          <p:cNvPr id="325" name="CustomShape 2"/>
          <p:cNvSpPr/>
          <p:nvPr/>
        </p:nvSpPr>
        <p:spPr>
          <a:xfrm>
            <a:off x="914400" y="4343400"/>
            <a:ext cx="5028840" cy="4114440"/>
          </a:xfrm>
          <a:prstGeom prst="rect">
            <a:avLst/>
          </a:prstGeom>
          <a:noFill/>
          <a:ln>
            <a:noFill/>
          </a:ln>
        </p:spPr>
        <p:style>
          <a:lnRef idx="0"/>
          <a:fillRef idx="0"/>
          <a:effectRef idx="0"/>
          <a:fontRef idx="minor"/>
        </p:style>
      </p:sp>
      <p:sp>
        <p:nvSpPr>
          <p:cNvPr id="326" name="PlaceHolder 3"/>
          <p:cNvSpPr>
            <a:spLocks noGrp="1"/>
          </p:cNvSpPr>
          <p:nvPr>
            <p:ph type="body"/>
          </p:nvPr>
        </p:nvSpPr>
        <p:spPr>
          <a:xfrm>
            <a:off x="914400" y="4343400"/>
            <a:ext cx="5022720" cy="4108320"/>
          </a:xfrm>
          <a:prstGeom prst="rect">
            <a:avLst/>
          </a:prstGeom>
        </p:spPr>
        <p:txBody>
          <a:bodyPr tIns="91440" bIns="91440"/>
          <a:p>
            <a:endParaRPr b="0" lang="en-US" sz="2000" spc="-1" strike="noStrike">
              <a:solidFill>
                <a:srgbClr val="000000"/>
              </a:solidFill>
              <a:uFill>
                <a:solidFill>
                  <a:srgbClr val="ffffff"/>
                </a:solidFill>
              </a:uFill>
              <a:latin typeface="Arial"/>
            </a:endParaRPr>
          </a:p>
        </p:txBody>
      </p:sp>
    </p:spTree>
  </p:cSld>
</p:notes>
</file>

<file path=ppt/notesSlides/notesSlide4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7" name="CustomShape 1"/>
          <p:cNvSpPr/>
          <p:nvPr/>
        </p:nvSpPr>
        <p:spPr>
          <a:xfrm>
            <a:off x="3886200" y="8686800"/>
            <a:ext cx="2966760" cy="452160"/>
          </a:xfrm>
          <a:prstGeom prst="rect">
            <a:avLst/>
          </a:prstGeom>
          <a:noFill/>
          <a:ln>
            <a:noFill/>
          </a:ln>
        </p:spPr>
        <p:style>
          <a:lnRef idx="0"/>
          <a:fillRef idx="0"/>
          <a:effectRef idx="0"/>
          <a:fontRef idx="minor"/>
        </p:style>
        <p:txBody>
          <a:bodyPr lIns="90000" rIns="90000" tIns="46800" bIns="46800" anchor="b"/>
          <a:p>
            <a:pPr algn="r">
              <a:lnSpc>
                <a:spcPct val="100000"/>
              </a:lnSpc>
            </a:pPr>
            <a:fld id="{CDEDB98F-C37E-4F58-9191-59C23E991B60}" type="slidenum">
              <a:rPr b="0" lang="en-US" sz="1200" spc="-1" strike="noStrike">
                <a:solidFill>
                  <a:srgbClr val="000000"/>
                </a:solidFill>
                <a:uFill>
                  <a:solidFill>
                    <a:srgbClr val="ffffff"/>
                  </a:solidFill>
                </a:uFill>
                <a:latin typeface="Arial"/>
                <a:ea typeface="Arial"/>
              </a:rPr>
              <a:t>31</a:t>
            </a:fld>
            <a:endParaRPr b="0" lang="en-US" sz="1800" spc="-1" strike="noStrike">
              <a:solidFill>
                <a:srgbClr val="000000"/>
              </a:solidFill>
              <a:uFill>
                <a:solidFill>
                  <a:srgbClr val="ffffff"/>
                </a:solidFill>
              </a:uFill>
              <a:latin typeface="Arial"/>
            </a:endParaRPr>
          </a:p>
        </p:txBody>
      </p:sp>
      <p:sp>
        <p:nvSpPr>
          <p:cNvPr id="328" name="CustomShape 2"/>
          <p:cNvSpPr/>
          <p:nvPr/>
        </p:nvSpPr>
        <p:spPr>
          <a:xfrm>
            <a:off x="914400" y="4343400"/>
            <a:ext cx="5028840" cy="4114440"/>
          </a:xfrm>
          <a:prstGeom prst="rect">
            <a:avLst/>
          </a:prstGeom>
          <a:noFill/>
          <a:ln>
            <a:noFill/>
          </a:ln>
        </p:spPr>
        <p:style>
          <a:lnRef idx="0"/>
          <a:fillRef idx="0"/>
          <a:effectRef idx="0"/>
          <a:fontRef idx="minor"/>
        </p:style>
      </p:sp>
      <p:sp>
        <p:nvSpPr>
          <p:cNvPr id="329" name="PlaceHolder 3"/>
          <p:cNvSpPr>
            <a:spLocks noGrp="1"/>
          </p:cNvSpPr>
          <p:nvPr>
            <p:ph type="body"/>
          </p:nvPr>
        </p:nvSpPr>
        <p:spPr>
          <a:xfrm>
            <a:off x="914400" y="4343400"/>
            <a:ext cx="5022720" cy="4108320"/>
          </a:xfrm>
          <a:prstGeom prst="rect">
            <a:avLst/>
          </a:prstGeom>
        </p:spPr>
        <p:txBody>
          <a:bodyPr tIns="91440" bIns="91440"/>
          <a:p>
            <a:endParaRPr b="0" lang="en-US" sz="2000" spc="-1" strike="noStrike">
              <a:solidFill>
                <a:srgbClr val="000000"/>
              </a:solidFill>
              <a:uFill>
                <a:solidFill>
                  <a:srgbClr val="ffffff"/>
                </a:solidFill>
              </a:uFill>
              <a:latin typeface="Arial"/>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9" name="CustomShape 1"/>
          <p:cNvSpPr/>
          <p:nvPr/>
        </p:nvSpPr>
        <p:spPr>
          <a:xfrm>
            <a:off x="3886200" y="8686800"/>
            <a:ext cx="2966760" cy="452160"/>
          </a:xfrm>
          <a:prstGeom prst="rect">
            <a:avLst/>
          </a:prstGeom>
          <a:noFill/>
          <a:ln>
            <a:noFill/>
          </a:ln>
        </p:spPr>
        <p:style>
          <a:lnRef idx="0"/>
          <a:fillRef idx="0"/>
          <a:effectRef idx="0"/>
          <a:fontRef idx="minor"/>
        </p:style>
        <p:txBody>
          <a:bodyPr lIns="90000" rIns="90000" tIns="46800" bIns="46800" anchor="b"/>
          <a:p>
            <a:pPr algn="r">
              <a:lnSpc>
                <a:spcPct val="100000"/>
              </a:lnSpc>
            </a:pPr>
            <a:fld id="{2FC5124F-BB7C-4B61-8512-55678F4F03CA}" type="slidenum">
              <a:rPr b="0" lang="en-US" sz="1200" spc="-1" strike="noStrike">
                <a:solidFill>
                  <a:srgbClr val="000000"/>
                </a:solidFill>
                <a:uFill>
                  <a:solidFill>
                    <a:srgbClr val="ffffff"/>
                  </a:solidFill>
                </a:uFill>
                <a:latin typeface="Arial"/>
                <a:ea typeface="Arial"/>
              </a:rPr>
              <a:t>31</a:t>
            </a:fld>
            <a:endParaRPr b="0" lang="en-US" sz="1800" spc="-1" strike="noStrike">
              <a:solidFill>
                <a:srgbClr val="000000"/>
              </a:solidFill>
              <a:uFill>
                <a:solidFill>
                  <a:srgbClr val="ffffff"/>
                </a:solidFill>
              </a:uFill>
              <a:latin typeface="Arial"/>
            </a:endParaRPr>
          </a:p>
        </p:txBody>
      </p:sp>
      <p:sp>
        <p:nvSpPr>
          <p:cNvPr id="210" name="CustomShape 2"/>
          <p:cNvSpPr/>
          <p:nvPr/>
        </p:nvSpPr>
        <p:spPr>
          <a:xfrm>
            <a:off x="914400" y="4343400"/>
            <a:ext cx="5028840" cy="4114440"/>
          </a:xfrm>
          <a:prstGeom prst="rect">
            <a:avLst/>
          </a:prstGeom>
          <a:noFill/>
          <a:ln>
            <a:noFill/>
          </a:ln>
        </p:spPr>
        <p:style>
          <a:lnRef idx="0"/>
          <a:fillRef idx="0"/>
          <a:effectRef idx="0"/>
          <a:fontRef idx="minor"/>
        </p:style>
      </p:sp>
      <p:sp>
        <p:nvSpPr>
          <p:cNvPr id="211" name="PlaceHolder 3"/>
          <p:cNvSpPr>
            <a:spLocks noGrp="1"/>
          </p:cNvSpPr>
          <p:nvPr>
            <p:ph type="body"/>
          </p:nvPr>
        </p:nvSpPr>
        <p:spPr>
          <a:xfrm>
            <a:off x="914400" y="4343400"/>
            <a:ext cx="5022720" cy="4108320"/>
          </a:xfrm>
          <a:prstGeom prst="rect">
            <a:avLst/>
          </a:prstGeom>
        </p:spPr>
        <p:txBody>
          <a:bodyPr tIns="91440" bIns="91440"/>
          <a:p>
            <a:endParaRPr b="0" lang="en-US" sz="2000" spc="-1" strike="noStrike">
              <a:solidFill>
                <a:srgbClr val="000000"/>
              </a:solidFill>
              <a:uFill>
                <a:solidFill>
                  <a:srgbClr val="ffffff"/>
                </a:solidFill>
              </a:uFill>
              <a:latin typeface="Arial"/>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2" name="TextShape 1"/>
          <p:cNvSpPr txBox="1"/>
          <p:nvPr/>
        </p:nvSpPr>
        <p:spPr>
          <a:xfrm>
            <a:off x="3886200" y="8686800"/>
            <a:ext cx="2965320" cy="450720"/>
          </a:xfrm>
          <a:prstGeom prst="rect">
            <a:avLst/>
          </a:prstGeom>
          <a:noFill/>
          <a:ln>
            <a:noFill/>
          </a:ln>
        </p:spPr>
        <p:txBody>
          <a:bodyPr lIns="90000" rIns="90000" tIns="46800" bIns="46800" anchor="b"/>
          <a:p>
            <a:pPr>
              <a:lnSpc>
                <a:spcPct val="100000"/>
              </a:lnSpc>
            </a:pPr>
            <a:fld id="{B4047A41-042D-4E47-8EE3-ACA91F5D89CD}" type="slidenum">
              <a:rPr b="0" lang="en-US" sz="1400" spc="-1" strike="noStrike">
                <a:solidFill>
                  <a:srgbClr val="000000"/>
                </a:solidFill>
                <a:uFill>
                  <a:solidFill>
                    <a:srgbClr val="ffffff"/>
                  </a:solidFill>
                </a:uFill>
                <a:latin typeface="Times New Roman"/>
              </a:rPr>
              <a:t>&lt;number&gt;</a:t>
            </a:fld>
            <a:endParaRPr b="0" lang="en-US" sz="1400" spc="-1" strike="noStrike">
              <a:solidFill>
                <a:srgbClr val="000000"/>
              </a:solidFill>
              <a:uFill>
                <a:solidFill>
                  <a:srgbClr val="ffffff"/>
                </a:solidFill>
              </a:uFill>
              <a:latin typeface="Times New Roman"/>
            </a:endParaRPr>
          </a:p>
        </p:txBody>
      </p:sp>
      <p:sp>
        <p:nvSpPr>
          <p:cNvPr id="213" name="PlaceHolder 2"/>
          <p:cNvSpPr>
            <a:spLocks noGrp="1"/>
          </p:cNvSpPr>
          <p:nvPr>
            <p:ph type="body"/>
          </p:nvPr>
        </p:nvSpPr>
        <p:spPr>
          <a:xfrm>
            <a:off x="914400" y="4343400"/>
            <a:ext cx="5022720" cy="4108320"/>
          </a:xfrm>
          <a:prstGeom prst="rect">
            <a:avLst/>
          </a:prstGeom>
        </p:spPr>
        <p:txBody>
          <a:bodyPr tIns="91440" bIns="91440"/>
          <a:p>
            <a:endParaRPr b="0" lang="en-US" sz="2000" spc="-1" strike="noStrike">
              <a:solidFill>
                <a:srgbClr val="000000"/>
              </a:solidFill>
              <a:uFill>
                <a:solidFill>
                  <a:srgbClr val="ffffff"/>
                </a:solidFill>
              </a:uFill>
              <a:latin typeface="Arial"/>
            </a:endParaRPr>
          </a:p>
        </p:txBody>
      </p:sp>
      <p:sp>
        <p:nvSpPr>
          <p:cNvPr id="214" name="TextShape 3"/>
          <p:cNvSpPr txBox="1"/>
          <p:nvPr/>
        </p:nvSpPr>
        <p:spPr>
          <a:xfrm>
            <a:off x="3886200" y="8686800"/>
            <a:ext cx="2965320" cy="450720"/>
          </a:xfrm>
          <a:prstGeom prst="rect">
            <a:avLst/>
          </a:prstGeom>
          <a:noFill/>
          <a:ln>
            <a:noFill/>
          </a:ln>
        </p:spPr>
        <p:txBody>
          <a:bodyPr lIns="90000" rIns="90000" tIns="46800" bIns="46800" anchor="b"/>
          <a:p>
            <a:pPr>
              <a:lnSpc>
                <a:spcPct val="100000"/>
              </a:lnSpc>
            </a:pPr>
            <a:fld id="{CD3CE006-9F42-4BC8-AFA2-5CF19F807765}" type="slidenum">
              <a:rPr b="0" lang="en-US" sz="1400" spc="-1" strike="noStrike">
                <a:solidFill>
                  <a:srgbClr val="000000"/>
                </a:solidFill>
                <a:uFill>
                  <a:solidFill>
                    <a:srgbClr val="ffffff"/>
                  </a:solidFill>
                </a:uFill>
                <a:latin typeface="Times New Roman"/>
              </a:rPr>
              <a:t>&lt;number&gt;</a:t>
            </a:fld>
            <a:endParaRPr b="0" lang="en-US" sz="1400" spc="-1" strike="noStrike">
              <a:solidFill>
                <a:srgbClr val="000000"/>
              </a:solidFill>
              <a:uFill>
                <a:solidFill>
                  <a:srgbClr val="ffffff"/>
                </a:solidFill>
              </a:uFill>
              <a:latin typeface="Times New Roman"/>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5" name="CustomShape 1"/>
          <p:cNvSpPr/>
          <p:nvPr/>
        </p:nvSpPr>
        <p:spPr>
          <a:xfrm>
            <a:off x="3886200" y="8686800"/>
            <a:ext cx="2966760" cy="452160"/>
          </a:xfrm>
          <a:prstGeom prst="rect">
            <a:avLst/>
          </a:prstGeom>
          <a:noFill/>
          <a:ln>
            <a:noFill/>
          </a:ln>
        </p:spPr>
        <p:style>
          <a:lnRef idx="0"/>
          <a:fillRef idx="0"/>
          <a:effectRef idx="0"/>
          <a:fontRef idx="minor"/>
        </p:style>
        <p:txBody>
          <a:bodyPr lIns="90000" rIns="90000" tIns="46800" bIns="46800" anchor="b"/>
          <a:p>
            <a:pPr algn="r">
              <a:lnSpc>
                <a:spcPct val="100000"/>
              </a:lnSpc>
            </a:pPr>
            <a:fld id="{3181DA17-514F-4AAC-8A99-397FE96854A7}" type="slidenum">
              <a:rPr b="0" lang="en-US" sz="1200" spc="-1" strike="noStrike">
                <a:solidFill>
                  <a:srgbClr val="000000"/>
                </a:solidFill>
                <a:uFill>
                  <a:solidFill>
                    <a:srgbClr val="ffffff"/>
                  </a:solidFill>
                </a:uFill>
                <a:latin typeface="Arial"/>
                <a:ea typeface="Arial"/>
              </a:rPr>
              <a:t>31</a:t>
            </a:fld>
            <a:endParaRPr b="0" lang="en-US" sz="1800" spc="-1" strike="noStrike">
              <a:solidFill>
                <a:srgbClr val="000000"/>
              </a:solidFill>
              <a:uFill>
                <a:solidFill>
                  <a:srgbClr val="ffffff"/>
                </a:solidFill>
              </a:uFill>
              <a:latin typeface="Arial"/>
            </a:endParaRPr>
          </a:p>
        </p:txBody>
      </p:sp>
      <p:sp>
        <p:nvSpPr>
          <p:cNvPr id="216" name="CustomShape 2"/>
          <p:cNvSpPr/>
          <p:nvPr/>
        </p:nvSpPr>
        <p:spPr>
          <a:xfrm>
            <a:off x="914400" y="4343400"/>
            <a:ext cx="5028840" cy="4114440"/>
          </a:xfrm>
          <a:prstGeom prst="rect">
            <a:avLst/>
          </a:prstGeom>
          <a:noFill/>
          <a:ln>
            <a:noFill/>
          </a:ln>
        </p:spPr>
        <p:style>
          <a:lnRef idx="0"/>
          <a:fillRef idx="0"/>
          <a:effectRef idx="0"/>
          <a:fontRef idx="minor"/>
        </p:style>
      </p:sp>
      <p:sp>
        <p:nvSpPr>
          <p:cNvPr id="217" name="PlaceHolder 3"/>
          <p:cNvSpPr>
            <a:spLocks noGrp="1"/>
          </p:cNvSpPr>
          <p:nvPr>
            <p:ph type="body"/>
          </p:nvPr>
        </p:nvSpPr>
        <p:spPr>
          <a:xfrm>
            <a:off x="914400" y="4343400"/>
            <a:ext cx="5022720" cy="4108320"/>
          </a:xfrm>
          <a:prstGeom prst="rect">
            <a:avLst/>
          </a:prstGeom>
        </p:spPr>
        <p:txBody>
          <a:bodyPr tIns="91440" bIns="91440"/>
          <a:p>
            <a:endParaRPr b="0" lang="en-US" sz="2000" spc="-1" strike="noStrike">
              <a:solidFill>
                <a:srgbClr val="000000"/>
              </a:solidFill>
              <a:uFill>
                <a:solidFill>
                  <a:srgbClr val="ffffff"/>
                </a:solidFill>
              </a:uFill>
              <a:latin typeface="Arial"/>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8" name="CustomShape 1"/>
          <p:cNvSpPr/>
          <p:nvPr/>
        </p:nvSpPr>
        <p:spPr>
          <a:xfrm>
            <a:off x="3886200" y="8686800"/>
            <a:ext cx="2966760" cy="452160"/>
          </a:xfrm>
          <a:prstGeom prst="rect">
            <a:avLst/>
          </a:prstGeom>
          <a:noFill/>
          <a:ln>
            <a:noFill/>
          </a:ln>
        </p:spPr>
        <p:style>
          <a:lnRef idx="0"/>
          <a:fillRef idx="0"/>
          <a:effectRef idx="0"/>
          <a:fontRef idx="minor"/>
        </p:style>
        <p:txBody>
          <a:bodyPr lIns="90000" rIns="90000" tIns="46800" bIns="46800" anchor="b"/>
          <a:p>
            <a:pPr algn="r">
              <a:lnSpc>
                <a:spcPct val="100000"/>
              </a:lnSpc>
            </a:pPr>
            <a:fld id="{02C531FF-870C-44D7-85D2-7E6965C3031A}" type="slidenum">
              <a:rPr b="0" lang="en-US" sz="1200" spc="-1" strike="noStrike">
                <a:solidFill>
                  <a:srgbClr val="000000"/>
                </a:solidFill>
                <a:uFill>
                  <a:solidFill>
                    <a:srgbClr val="ffffff"/>
                  </a:solidFill>
                </a:uFill>
                <a:latin typeface="Arial"/>
                <a:ea typeface="Arial"/>
              </a:rPr>
              <a:t>31</a:t>
            </a:fld>
            <a:endParaRPr b="0" lang="en-US" sz="1800" spc="-1" strike="noStrike">
              <a:solidFill>
                <a:srgbClr val="000000"/>
              </a:solidFill>
              <a:uFill>
                <a:solidFill>
                  <a:srgbClr val="ffffff"/>
                </a:solidFill>
              </a:uFill>
              <a:latin typeface="Arial"/>
            </a:endParaRPr>
          </a:p>
        </p:txBody>
      </p:sp>
      <p:sp>
        <p:nvSpPr>
          <p:cNvPr id="219" name="CustomShape 2"/>
          <p:cNvSpPr/>
          <p:nvPr/>
        </p:nvSpPr>
        <p:spPr>
          <a:xfrm>
            <a:off x="914400" y="4343400"/>
            <a:ext cx="5028840" cy="4114440"/>
          </a:xfrm>
          <a:prstGeom prst="rect">
            <a:avLst/>
          </a:prstGeom>
          <a:noFill/>
          <a:ln>
            <a:noFill/>
          </a:ln>
        </p:spPr>
        <p:style>
          <a:lnRef idx="0"/>
          <a:fillRef idx="0"/>
          <a:effectRef idx="0"/>
          <a:fontRef idx="minor"/>
        </p:style>
      </p:sp>
      <p:sp>
        <p:nvSpPr>
          <p:cNvPr id="220" name="PlaceHolder 3"/>
          <p:cNvSpPr>
            <a:spLocks noGrp="1"/>
          </p:cNvSpPr>
          <p:nvPr>
            <p:ph type="body"/>
          </p:nvPr>
        </p:nvSpPr>
        <p:spPr>
          <a:xfrm>
            <a:off x="914400" y="4343400"/>
            <a:ext cx="5022720" cy="4108320"/>
          </a:xfrm>
          <a:prstGeom prst="rect">
            <a:avLst/>
          </a:prstGeom>
        </p:spPr>
        <p:txBody>
          <a:bodyPr tIns="91440" bIns="91440"/>
          <a:p>
            <a:endParaRPr b="0" lang="en-US" sz="2000" spc="-1" strike="noStrike">
              <a:solidFill>
                <a:srgbClr val="000000"/>
              </a:solidFill>
              <a:uFill>
                <a:solidFill>
                  <a:srgbClr val="ffffff"/>
                </a:solidFill>
              </a:uFill>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 Id="rId3" Type="http://schemas.openxmlformats.org/officeDocument/2006/relationships/image" Target="../media/image6.png"/>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729360" y="1758240"/>
            <a:ext cx="7688520" cy="713520"/>
          </a:xfrm>
          <a:prstGeom prst="rect">
            <a:avLst/>
          </a:prstGeom>
        </p:spPr>
        <p:txBody>
          <a:bodyPr lIns="0" rIns="0" tIns="0" bIns="0" anchor="ctr"/>
          <a:p>
            <a:endParaRPr b="0" lang="en-US" sz="1400" spc="-1" strike="noStrike">
              <a:solidFill>
                <a:srgbClr val="000000"/>
              </a:solidFill>
              <a:uFill>
                <a:solidFill>
                  <a:srgbClr val="ffffff"/>
                </a:solidFill>
              </a:uFill>
              <a:latin typeface="Arial"/>
            </a:endParaRPr>
          </a:p>
        </p:txBody>
      </p:sp>
      <p:sp>
        <p:nvSpPr>
          <p:cNvPr id="29" name="PlaceHolder 2"/>
          <p:cNvSpPr>
            <a:spLocks noGrp="1"/>
          </p:cNvSpPr>
          <p:nvPr>
            <p:ph type="body"/>
          </p:nvPr>
        </p:nvSpPr>
        <p:spPr>
          <a:xfrm>
            <a:off x="729360" y="2772000"/>
            <a:ext cx="7688520" cy="143748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30" name="PlaceHolder 3"/>
          <p:cNvSpPr>
            <a:spLocks noGrp="1"/>
          </p:cNvSpPr>
          <p:nvPr>
            <p:ph type="body"/>
          </p:nvPr>
        </p:nvSpPr>
        <p:spPr>
          <a:xfrm>
            <a:off x="729360" y="4346280"/>
            <a:ext cx="7688520" cy="143748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729360" y="1758240"/>
            <a:ext cx="7688520" cy="713520"/>
          </a:xfrm>
          <a:prstGeom prst="rect">
            <a:avLst/>
          </a:prstGeom>
        </p:spPr>
        <p:txBody>
          <a:bodyPr lIns="0" rIns="0" tIns="0" bIns="0" anchor="ctr"/>
          <a:p>
            <a:endParaRPr b="0" lang="en-US" sz="1400" spc="-1" strike="noStrike">
              <a:solidFill>
                <a:srgbClr val="000000"/>
              </a:solidFill>
              <a:uFill>
                <a:solidFill>
                  <a:srgbClr val="ffffff"/>
                </a:solidFill>
              </a:uFill>
              <a:latin typeface="Arial"/>
            </a:endParaRPr>
          </a:p>
        </p:txBody>
      </p:sp>
      <p:sp>
        <p:nvSpPr>
          <p:cNvPr id="32" name="PlaceHolder 2"/>
          <p:cNvSpPr>
            <a:spLocks noGrp="1"/>
          </p:cNvSpPr>
          <p:nvPr>
            <p:ph type="body"/>
          </p:nvPr>
        </p:nvSpPr>
        <p:spPr>
          <a:xfrm>
            <a:off x="729360" y="2772000"/>
            <a:ext cx="3751920" cy="143748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33" name="PlaceHolder 3"/>
          <p:cNvSpPr>
            <a:spLocks noGrp="1"/>
          </p:cNvSpPr>
          <p:nvPr>
            <p:ph type="body"/>
          </p:nvPr>
        </p:nvSpPr>
        <p:spPr>
          <a:xfrm>
            <a:off x="4669200" y="2772000"/>
            <a:ext cx="3751920" cy="143748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34" name="PlaceHolder 4"/>
          <p:cNvSpPr>
            <a:spLocks noGrp="1"/>
          </p:cNvSpPr>
          <p:nvPr>
            <p:ph type="body"/>
          </p:nvPr>
        </p:nvSpPr>
        <p:spPr>
          <a:xfrm>
            <a:off x="4669200" y="4346280"/>
            <a:ext cx="3751920" cy="143748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35" name="PlaceHolder 5"/>
          <p:cNvSpPr>
            <a:spLocks noGrp="1"/>
          </p:cNvSpPr>
          <p:nvPr>
            <p:ph type="body"/>
          </p:nvPr>
        </p:nvSpPr>
        <p:spPr>
          <a:xfrm>
            <a:off x="729360" y="4346280"/>
            <a:ext cx="3751920" cy="143748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729360" y="1758240"/>
            <a:ext cx="7688520" cy="713520"/>
          </a:xfrm>
          <a:prstGeom prst="rect">
            <a:avLst/>
          </a:prstGeom>
        </p:spPr>
        <p:txBody>
          <a:bodyPr lIns="0" rIns="0" tIns="0" bIns="0" anchor="ctr"/>
          <a:p>
            <a:endParaRPr b="0" lang="en-US" sz="1400" spc="-1" strike="noStrike">
              <a:solidFill>
                <a:srgbClr val="000000"/>
              </a:solidFill>
              <a:uFill>
                <a:solidFill>
                  <a:srgbClr val="ffffff"/>
                </a:solidFill>
              </a:uFill>
              <a:latin typeface="Arial"/>
            </a:endParaRPr>
          </a:p>
        </p:txBody>
      </p:sp>
      <p:sp>
        <p:nvSpPr>
          <p:cNvPr id="37" name="PlaceHolder 2"/>
          <p:cNvSpPr>
            <a:spLocks noGrp="1"/>
          </p:cNvSpPr>
          <p:nvPr>
            <p:ph type="body"/>
          </p:nvPr>
        </p:nvSpPr>
        <p:spPr>
          <a:xfrm>
            <a:off x="729360" y="2772000"/>
            <a:ext cx="7688520" cy="301428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38" name="PlaceHolder 3"/>
          <p:cNvSpPr>
            <a:spLocks noGrp="1"/>
          </p:cNvSpPr>
          <p:nvPr>
            <p:ph type="body"/>
          </p:nvPr>
        </p:nvSpPr>
        <p:spPr>
          <a:xfrm>
            <a:off x="729360" y="2772000"/>
            <a:ext cx="7688520" cy="301428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pic>
        <p:nvPicPr>
          <p:cNvPr id="39" name="" descr=""/>
          <p:cNvPicPr/>
          <p:nvPr/>
        </p:nvPicPr>
        <p:blipFill>
          <a:blip r:embed="rId2"/>
          <a:stretch/>
        </p:blipFill>
        <p:spPr>
          <a:xfrm>
            <a:off x="2684520" y="2771640"/>
            <a:ext cx="3777840" cy="3014280"/>
          </a:xfrm>
          <a:prstGeom prst="rect">
            <a:avLst/>
          </a:prstGeom>
          <a:ln>
            <a:noFill/>
          </a:ln>
        </p:spPr>
      </p:pic>
      <p:pic>
        <p:nvPicPr>
          <p:cNvPr id="40" name="" descr=""/>
          <p:cNvPicPr/>
          <p:nvPr/>
        </p:nvPicPr>
        <p:blipFill>
          <a:blip r:embed="rId3"/>
          <a:stretch/>
        </p:blipFill>
        <p:spPr>
          <a:xfrm>
            <a:off x="2684520" y="2771640"/>
            <a:ext cx="3777840" cy="301428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8" name="PlaceHolder 1"/>
          <p:cNvSpPr>
            <a:spLocks noGrp="1"/>
          </p:cNvSpPr>
          <p:nvPr>
            <p:ph type="title"/>
          </p:nvPr>
        </p:nvSpPr>
        <p:spPr>
          <a:xfrm>
            <a:off x="729360" y="1758240"/>
            <a:ext cx="7688520" cy="713520"/>
          </a:xfrm>
          <a:prstGeom prst="rect">
            <a:avLst/>
          </a:prstGeom>
        </p:spPr>
        <p:txBody>
          <a:bodyPr lIns="0" rIns="0" tIns="0" bIns="0" anchor="ctr"/>
          <a:p>
            <a:endParaRPr b="0" lang="en-US" sz="1400" spc="-1" strike="noStrike">
              <a:solidFill>
                <a:srgbClr val="000000"/>
              </a:solidFill>
              <a:uFill>
                <a:solidFill>
                  <a:srgbClr val="ffffff"/>
                </a:solidFill>
              </a:uFill>
              <a:latin typeface="Arial"/>
            </a:endParaRPr>
          </a:p>
        </p:txBody>
      </p:sp>
      <p:sp>
        <p:nvSpPr>
          <p:cNvPr id="49" name="PlaceHolder 2"/>
          <p:cNvSpPr>
            <a:spLocks noGrp="1"/>
          </p:cNvSpPr>
          <p:nvPr>
            <p:ph type="subTitle"/>
          </p:nvPr>
        </p:nvSpPr>
        <p:spPr>
          <a:xfrm>
            <a:off x="729360" y="2772000"/>
            <a:ext cx="7688520" cy="301428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729360" y="1758240"/>
            <a:ext cx="7688520" cy="713520"/>
          </a:xfrm>
          <a:prstGeom prst="rect">
            <a:avLst/>
          </a:prstGeom>
        </p:spPr>
        <p:txBody>
          <a:bodyPr lIns="0" rIns="0" tIns="0" bIns="0" anchor="ctr"/>
          <a:p>
            <a:endParaRPr b="0" lang="en-US" sz="1400" spc="-1" strike="noStrike">
              <a:solidFill>
                <a:srgbClr val="000000"/>
              </a:solidFill>
              <a:uFill>
                <a:solidFill>
                  <a:srgbClr val="ffffff"/>
                </a:solidFill>
              </a:uFill>
              <a:latin typeface="Arial"/>
            </a:endParaRPr>
          </a:p>
        </p:txBody>
      </p:sp>
      <p:sp>
        <p:nvSpPr>
          <p:cNvPr id="51" name="PlaceHolder 2"/>
          <p:cNvSpPr>
            <a:spLocks noGrp="1"/>
          </p:cNvSpPr>
          <p:nvPr>
            <p:ph type="body"/>
          </p:nvPr>
        </p:nvSpPr>
        <p:spPr>
          <a:xfrm>
            <a:off x="729360" y="2772000"/>
            <a:ext cx="7688520" cy="301428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729360" y="1758240"/>
            <a:ext cx="7688520" cy="713520"/>
          </a:xfrm>
          <a:prstGeom prst="rect">
            <a:avLst/>
          </a:prstGeom>
        </p:spPr>
        <p:txBody>
          <a:bodyPr lIns="0" rIns="0" tIns="0" bIns="0" anchor="ctr"/>
          <a:p>
            <a:endParaRPr b="0" lang="en-US" sz="1400" spc="-1" strike="noStrike">
              <a:solidFill>
                <a:srgbClr val="000000"/>
              </a:solidFill>
              <a:uFill>
                <a:solidFill>
                  <a:srgbClr val="ffffff"/>
                </a:solidFill>
              </a:uFill>
              <a:latin typeface="Arial"/>
            </a:endParaRPr>
          </a:p>
        </p:txBody>
      </p:sp>
      <p:sp>
        <p:nvSpPr>
          <p:cNvPr id="53" name="PlaceHolder 2"/>
          <p:cNvSpPr>
            <a:spLocks noGrp="1"/>
          </p:cNvSpPr>
          <p:nvPr>
            <p:ph type="body"/>
          </p:nvPr>
        </p:nvSpPr>
        <p:spPr>
          <a:xfrm>
            <a:off x="729360" y="2772000"/>
            <a:ext cx="3751920" cy="301428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54" name="PlaceHolder 3"/>
          <p:cNvSpPr>
            <a:spLocks noGrp="1"/>
          </p:cNvSpPr>
          <p:nvPr>
            <p:ph type="body"/>
          </p:nvPr>
        </p:nvSpPr>
        <p:spPr>
          <a:xfrm>
            <a:off x="4669200" y="2772000"/>
            <a:ext cx="3751920" cy="301428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5" name="PlaceHolder 1"/>
          <p:cNvSpPr>
            <a:spLocks noGrp="1"/>
          </p:cNvSpPr>
          <p:nvPr>
            <p:ph type="title"/>
          </p:nvPr>
        </p:nvSpPr>
        <p:spPr>
          <a:xfrm>
            <a:off x="729360" y="1758240"/>
            <a:ext cx="7688520" cy="713520"/>
          </a:xfrm>
          <a:prstGeom prst="rect">
            <a:avLst/>
          </a:prstGeom>
        </p:spPr>
        <p:txBody>
          <a:bodyPr lIns="0" rIns="0" tIns="0" bIns="0" anchor="ctr"/>
          <a:p>
            <a:endParaRPr b="0" lang="en-US" sz="1400" spc="-1" strike="noStrike">
              <a:solidFill>
                <a:srgbClr val="000000"/>
              </a:solidFill>
              <a:uFill>
                <a:solidFill>
                  <a:srgbClr val="ffffff"/>
                </a:solidFill>
              </a:u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6" name="PlaceHolder 1"/>
          <p:cNvSpPr>
            <a:spLocks noGrp="1"/>
          </p:cNvSpPr>
          <p:nvPr>
            <p:ph type="subTitle"/>
          </p:nvPr>
        </p:nvSpPr>
        <p:spPr>
          <a:xfrm>
            <a:off x="729360" y="1758240"/>
            <a:ext cx="7688520" cy="330876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729360" y="1758240"/>
            <a:ext cx="7688520" cy="713520"/>
          </a:xfrm>
          <a:prstGeom prst="rect">
            <a:avLst/>
          </a:prstGeom>
        </p:spPr>
        <p:txBody>
          <a:bodyPr lIns="0" rIns="0" tIns="0" bIns="0" anchor="ctr"/>
          <a:p>
            <a:endParaRPr b="0" lang="en-US" sz="1400" spc="-1" strike="noStrike">
              <a:solidFill>
                <a:srgbClr val="000000"/>
              </a:solidFill>
              <a:uFill>
                <a:solidFill>
                  <a:srgbClr val="ffffff"/>
                </a:solidFill>
              </a:uFill>
              <a:latin typeface="Arial"/>
            </a:endParaRPr>
          </a:p>
        </p:txBody>
      </p:sp>
      <p:sp>
        <p:nvSpPr>
          <p:cNvPr id="58" name="PlaceHolder 2"/>
          <p:cNvSpPr>
            <a:spLocks noGrp="1"/>
          </p:cNvSpPr>
          <p:nvPr>
            <p:ph type="body"/>
          </p:nvPr>
        </p:nvSpPr>
        <p:spPr>
          <a:xfrm>
            <a:off x="729360" y="2772000"/>
            <a:ext cx="3751920" cy="143748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59" name="PlaceHolder 3"/>
          <p:cNvSpPr>
            <a:spLocks noGrp="1"/>
          </p:cNvSpPr>
          <p:nvPr>
            <p:ph type="body"/>
          </p:nvPr>
        </p:nvSpPr>
        <p:spPr>
          <a:xfrm>
            <a:off x="729360" y="4346280"/>
            <a:ext cx="3751920" cy="143748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60" name="PlaceHolder 4"/>
          <p:cNvSpPr>
            <a:spLocks noGrp="1"/>
          </p:cNvSpPr>
          <p:nvPr>
            <p:ph type="body"/>
          </p:nvPr>
        </p:nvSpPr>
        <p:spPr>
          <a:xfrm>
            <a:off x="4669200" y="2772000"/>
            <a:ext cx="3751920" cy="301428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 name="PlaceHolder 1"/>
          <p:cNvSpPr>
            <a:spLocks noGrp="1"/>
          </p:cNvSpPr>
          <p:nvPr>
            <p:ph type="title"/>
          </p:nvPr>
        </p:nvSpPr>
        <p:spPr>
          <a:xfrm>
            <a:off x="729360" y="1758240"/>
            <a:ext cx="7688520" cy="713520"/>
          </a:xfrm>
          <a:prstGeom prst="rect">
            <a:avLst/>
          </a:prstGeom>
        </p:spPr>
        <p:txBody>
          <a:bodyPr lIns="0" rIns="0" tIns="0" bIns="0" anchor="ctr"/>
          <a:p>
            <a:endParaRPr b="0" lang="en-US" sz="1400" spc="-1" strike="noStrike">
              <a:solidFill>
                <a:srgbClr val="000000"/>
              </a:solidFill>
              <a:uFill>
                <a:solidFill>
                  <a:srgbClr val="ffffff"/>
                </a:solidFill>
              </a:uFill>
              <a:latin typeface="Arial"/>
            </a:endParaRPr>
          </a:p>
        </p:txBody>
      </p:sp>
      <p:sp>
        <p:nvSpPr>
          <p:cNvPr id="8" name="PlaceHolder 2"/>
          <p:cNvSpPr>
            <a:spLocks noGrp="1"/>
          </p:cNvSpPr>
          <p:nvPr>
            <p:ph type="subTitle"/>
          </p:nvPr>
        </p:nvSpPr>
        <p:spPr>
          <a:xfrm>
            <a:off x="729360" y="2772000"/>
            <a:ext cx="7688520" cy="301428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729360" y="1758240"/>
            <a:ext cx="7688520" cy="713520"/>
          </a:xfrm>
          <a:prstGeom prst="rect">
            <a:avLst/>
          </a:prstGeom>
        </p:spPr>
        <p:txBody>
          <a:bodyPr lIns="0" rIns="0" tIns="0" bIns="0" anchor="ctr"/>
          <a:p>
            <a:endParaRPr b="0" lang="en-US" sz="1400" spc="-1" strike="noStrike">
              <a:solidFill>
                <a:srgbClr val="000000"/>
              </a:solidFill>
              <a:uFill>
                <a:solidFill>
                  <a:srgbClr val="ffffff"/>
                </a:solidFill>
              </a:uFill>
              <a:latin typeface="Arial"/>
            </a:endParaRPr>
          </a:p>
        </p:txBody>
      </p:sp>
      <p:sp>
        <p:nvSpPr>
          <p:cNvPr id="62" name="PlaceHolder 2"/>
          <p:cNvSpPr>
            <a:spLocks noGrp="1"/>
          </p:cNvSpPr>
          <p:nvPr>
            <p:ph type="body"/>
          </p:nvPr>
        </p:nvSpPr>
        <p:spPr>
          <a:xfrm>
            <a:off x="729360" y="2772000"/>
            <a:ext cx="3751920" cy="301428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63" name="PlaceHolder 3"/>
          <p:cNvSpPr>
            <a:spLocks noGrp="1"/>
          </p:cNvSpPr>
          <p:nvPr>
            <p:ph type="body"/>
          </p:nvPr>
        </p:nvSpPr>
        <p:spPr>
          <a:xfrm>
            <a:off x="4669200" y="2772000"/>
            <a:ext cx="3751920" cy="143748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64" name="PlaceHolder 4"/>
          <p:cNvSpPr>
            <a:spLocks noGrp="1"/>
          </p:cNvSpPr>
          <p:nvPr>
            <p:ph type="body"/>
          </p:nvPr>
        </p:nvSpPr>
        <p:spPr>
          <a:xfrm>
            <a:off x="4669200" y="4346280"/>
            <a:ext cx="3751920" cy="143748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729360" y="1758240"/>
            <a:ext cx="7688520" cy="713520"/>
          </a:xfrm>
          <a:prstGeom prst="rect">
            <a:avLst/>
          </a:prstGeom>
        </p:spPr>
        <p:txBody>
          <a:bodyPr lIns="0" rIns="0" tIns="0" bIns="0" anchor="ctr"/>
          <a:p>
            <a:endParaRPr b="0" lang="en-US" sz="1400" spc="-1" strike="noStrike">
              <a:solidFill>
                <a:srgbClr val="000000"/>
              </a:solidFill>
              <a:uFill>
                <a:solidFill>
                  <a:srgbClr val="ffffff"/>
                </a:solidFill>
              </a:uFill>
              <a:latin typeface="Arial"/>
            </a:endParaRPr>
          </a:p>
        </p:txBody>
      </p:sp>
      <p:sp>
        <p:nvSpPr>
          <p:cNvPr id="66" name="PlaceHolder 2"/>
          <p:cNvSpPr>
            <a:spLocks noGrp="1"/>
          </p:cNvSpPr>
          <p:nvPr>
            <p:ph type="body"/>
          </p:nvPr>
        </p:nvSpPr>
        <p:spPr>
          <a:xfrm>
            <a:off x="729360" y="2772000"/>
            <a:ext cx="3751920" cy="143748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67" name="PlaceHolder 3"/>
          <p:cNvSpPr>
            <a:spLocks noGrp="1"/>
          </p:cNvSpPr>
          <p:nvPr>
            <p:ph type="body"/>
          </p:nvPr>
        </p:nvSpPr>
        <p:spPr>
          <a:xfrm>
            <a:off x="4669200" y="2772000"/>
            <a:ext cx="3751920" cy="143748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68" name="PlaceHolder 4"/>
          <p:cNvSpPr>
            <a:spLocks noGrp="1"/>
          </p:cNvSpPr>
          <p:nvPr>
            <p:ph type="body"/>
          </p:nvPr>
        </p:nvSpPr>
        <p:spPr>
          <a:xfrm>
            <a:off x="729360" y="4346280"/>
            <a:ext cx="7688520" cy="143748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729360" y="1758240"/>
            <a:ext cx="7688520" cy="713520"/>
          </a:xfrm>
          <a:prstGeom prst="rect">
            <a:avLst/>
          </a:prstGeom>
        </p:spPr>
        <p:txBody>
          <a:bodyPr lIns="0" rIns="0" tIns="0" bIns="0" anchor="ctr"/>
          <a:p>
            <a:endParaRPr b="0" lang="en-US" sz="1400" spc="-1" strike="noStrike">
              <a:solidFill>
                <a:srgbClr val="000000"/>
              </a:solidFill>
              <a:uFill>
                <a:solidFill>
                  <a:srgbClr val="ffffff"/>
                </a:solidFill>
              </a:uFill>
              <a:latin typeface="Arial"/>
            </a:endParaRPr>
          </a:p>
        </p:txBody>
      </p:sp>
      <p:sp>
        <p:nvSpPr>
          <p:cNvPr id="70" name="PlaceHolder 2"/>
          <p:cNvSpPr>
            <a:spLocks noGrp="1"/>
          </p:cNvSpPr>
          <p:nvPr>
            <p:ph type="body"/>
          </p:nvPr>
        </p:nvSpPr>
        <p:spPr>
          <a:xfrm>
            <a:off x="729360" y="2772000"/>
            <a:ext cx="7688520" cy="143748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71" name="PlaceHolder 3"/>
          <p:cNvSpPr>
            <a:spLocks noGrp="1"/>
          </p:cNvSpPr>
          <p:nvPr>
            <p:ph type="body"/>
          </p:nvPr>
        </p:nvSpPr>
        <p:spPr>
          <a:xfrm>
            <a:off x="729360" y="4346280"/>
            <a:ext cx="7688520" cy="143748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729360" y="1758240"/>
            <a:ext cx="7688520" cy="713520"/>
          </a:xfrm>
          <a:prstGeom prst="rect">
            <a:avLst/>
          </a:prstGeom>
        </p:spPr>
        <p:txBody>
          <a:bodyPr lIns="0" rIns="0" tIns="0" bIns="0" anchor="ctr"/>
          <a:p>
            <a:endParaRPr b="0" lang="en-US" sz="1400" spc="-1" strike="noStrike">
              <a:solidFill>
                <a:srgbClr val="000000"/>
              </a:solidFill>
              <a:uFill>
                <a:solidFill>
                  <a:srgbClr val="ffffff"/>
                </a:solidFill>
              </a:uFill>
              <a:latin typeface="Arial"/>
            </a:endParaRPr>
          </a:p>
        </p:txBody>
      </p:sp>
      <p:sp>
        <p:nvSpPr>
          <p:cNvPr id="73" name="PlaceHolder 2"/>
          <p:cNvSpPr>
            <a:spLocks noGrp="1"/>
          </p:cNvSpPr>
          <p:nvPr>
            <p:ph type="body"/>
          </p:nvPr>
        </p:nvSpPr>
        <p:spPr>
          <a:xfrm>
            <a:off x="729360" y="2772000"/>
            <a:ext cx="3751920" cy="143748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74" name="PlaceHolder 3"/>
          <p:cNvSpPr>
            <a:spLocks noGrp="1"/>
          </p:cNvSpPr>
          <p:nvPr>
            <p:ph type="body"/>
          </p:nvPr>
        </p:nvSpPr>
        <p:spPr>
          <a:xfrm>
            <a:off x="4669200" y="2772000"/>
            <a:ext cx="3751920" cy="143748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75" name="PlaceHolder 4"/>
          <p:cNvSpPr>
            <a:spLocks noGrp="1"/>
          </p:cNvSpPr>
          <p:nvPr>
            <p:ph type="body"/>
          </p:nvPr>
        </p:nvSpPr>
        <p:spPr>
          <a:xfrm>
            <a:off x="4669200" y="4346280"/>
            <a:ext cx="3751920" cy="143748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76" name="PlaceHolder 5"/>
          <p:cNvSpPr>
            <a:spLocks noGrp="1"/>
          </p:cNvSpPr>
          <p:nvPr>
            <p:ph type="body"/>
          </p:nvPr>
        </p:nvSpPr>
        <p:spPr>
          <a:xfrm>
            <a:off x="729360" y="4346280"/>
            <a:ext cx="3751920" cy="143748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729360" y="1758240"/>
            <a:ext cx="7688520" cy="713520"/>
          </a:xfrm>
          <a:prstGeom prst="rect">
            <a:avLst/>
          </a:prstGeom>
        </p:spPr>
        <p:txBody>
          <a:bodyPr lIns="0" rIns="0" tIns="0" bIns="0" anchor="ctr"/>
          <a:p>
            <a:endParaRPr b="0" lang="en-US" sz="1400" spc="-1" strike="noStrike">
              <a:solidFill>
                <a:srgbClr val="000000"/>
              </a:solidFill>
              <a:uFill>
                <a:solidFill>
                  <a:srgbClr val="ffffff"/>
                </a:solidFill>
              </a:uFill>
              <a:latin typeface="Arial"/>
            </a:endParaRPr>
          </a:p>
        </p:txBody>
      </p:sp>
      <p:sp>
        <p:nvSpPr>
          <p:cNvPr id="78" name="PlaceHolder 2"/>
          <p:cNvSpPr>
            <a:spLocks noGrp="1"/>
          </p:cNvSpPr>
          <p:nvPr>
            <p:ph type="body"/>
          </p:nvPr>
        </p:nvSpPr>
        <p:spPr>
          <a:xfrm>
            <a:off x="729360" y="2772000"/>
            <a:ext cx="7688520" cy="301428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79" name="PlaceHolder 3"/>
          <p:cNvSpPr>
            <a:spLocks noGrp="1"/>
          </p:cNvSpPr>
          <p:nvPr>
            <p:ph type="body"/>
          </p:nvPr>
        </p:nvSpPr>
        <p:spPr>
          <a:xfrm>
            <a:off x="729360" y="2772000"/>
            <a:ext cx="7688520" cy="301428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pic>
        <p:nvPicPr>
          <p:cNvPr id="80" name="" descr=""/>
          <p:cNvPicPr/>
          <p:nvPr/>
        </p:nvPicPr>
        <p:blipFill>
          <a:blip r:embed="rId2"/>
          <a:stretch/>
        </p:blipFill>
        <p:spPr>
          <a:xfrm>
            <a:off x="2684520" y="2771640"/>
            <a:ext cx="3777840" cy="3014280"/>
          </a:xfrm>
          <a:prstGeom prst="rect">
            <a:avLst/>
          </a:prstGeom>
          <a:ln>
            <a:noFill/>
          </a:ln>
        </p:spPr>
      </p:pic>
      <p:pic>
        <p:nvPicPr>
          <p:cNvPr id="81" name="" descr=""/>
          <p:cNvPicPr/>
          <p:nvPr/>
        </p:nvPicPr>
        <p:blipFill>
          <a:blip r:embed="rId3"/>
          <a:stretch/>
        </p:blipFill>
        <p:spPr>
          <a:xfrm>
            <a:off x="2684520" y="2771640"/>
            <a:ext cx="3777840" cy="3014280"/>
          </a:xfrm>
          <a:prstGeom prst="rect">
            <a:avLst/>
          </a:prstGeom>
          <a:ln>
            <a:noFill/>
          </a:ln>
        </p:spPr>
      </p:pic>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729360" y="1758240"/>
            <a:ext cx="7688520" cy="713520"/>
          </a:xfrm>
          <a:prstGeom prst="rect">
            <a:avLst/>
          </a:prstGeom>
        </p:spPr>
        <p:txBody>
          <a:bodyPr lIns="0" rIns="0" tIns="0" bIns="0" anchor="ctr"/>
          <a:p>
            <a:endParaRPr b="0" lang="en-US" sz="1400" spc="-1" strike="noStrike">
              <a:solidFill>
                <a:srgbClr val="000000"/>
              </a:solidFill>
              <a:uFill>
                <a:solidFill>
                  <a:srgbClr val="ffffff"/>
                </a:solidFill>
              </a:uFill>
              <a:latin typeface="Arial"/>
            </a:endParaRPr>
          </a:p>
        </p:txBody>
      </p:sp>
      <p:sp>
        <p:nvSpPr>
          <p:cNvPr id="10" name="PlaceHolder 2"/>
          <p:cNvSpPr>
            <a:spLocks noGrp="1"/>
          </p:cNvSpPr>
          <p:nvPr>
            <p:ph type="body"/>
          </p:nvPr>
        </p:nvSpPr>
        <p:spPr>
          <a:xfrm>
            <a:off x="729360" y="2772000"/>
            <a:ext cx="7688520" cy="301428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729360" y="1758240"/>
            <a:ext cx="7688520" cy="713520"/>
          </a:xfrm>
          <a:prstGeom prst="rect">
            <a:avLst/>
          </a:prstGeom>
        </p:spPr>
        <p:txBody>
          <a:bodyPr lIns="0" rIns="0" tIns="0" bIns="0" anchor="ctr"/>
          <a:p>
            <a:endParaRPr b="0" lang="en-US" sz="1400" spc="-1" strike="noStrike">
              <a:solidFill>
                <a:srgbClr val="000000"/>
              </a:solidFill>
              <a:uFill>
                <a:solidFill>
                  <a:srgbClr val="ffffff"/>
                </a:solidFill>
              </a:uFill>
              <a:latin typeface="Arial"/>
            </a:endParaRPr>
          </a:p>
        </p:txBody>
      </p:sp>
      <p:sp>
        <p:nvSpPr>
          <p:cNvPr id="12" name="PlaceHolder 2"/>
          <p:cNvSpPr>
            <a:spLocks noGrp="1"/>
          </p:cNvSpPr>
          <p:nvPr>
            <p:ph type="body"/>
          </p:nvPr>
        </p:nvSpPr>
        <p:spPr>
          <a:xfrm>
            <a:off x="729360" y="2772000"/>
            <a:ext cx="3751920" cy="301428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13" name="PlaceHolder 3"/>
          <p:cNvSpPr>
            <a:spLocks noGrp="1"/>
          </p:cNvSpPr>
          <p:nvPr>
            <p:ph type="body"/>
          </p:nvPr>
        </p:nvSpPr>
        <p:spPr>
          <a:xfrm>
            <a:off x="4669200" y="2772000"/>
            <a:ext cx="3751920" cy="301428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4" name="PlaceHolder 1"/>
          <p:cNvSpPr>
            <a:spLocks noGrp="1"/>
          </p:cNvSpPr>
          <p:nvPr>
            <p:ph type="title"/>
          </p:nvPr>
        </p:nvSpPr>
        <p:spPr>
          <a:xfrm>
            <a:off x="729360" y="1758240"/>
            <a:ext cx="7688520" cy="713520"/>
          </a:xfrm>
          <a:prstGeom prst="rect">
            <a:avLst/>
          </a:prstGeom>
        </p:spPr>
        <p:txBody>
          <a:bodyPr lIns="0" rIns="0" tIns="0" bIns="0" anchor="ctr"/>
          <a:p>
            <a:endParaRPr b="0" lang="en-US" sz="1400" spc="-1" strike="noStrike">
              <a:solidFill>
                <a:srgbClr val="000000"/>
              </a:solidFill>
              <a:uFill>
                <a:solidFill>
                  <a:srgbClr val="ffffff"/>
                </a:solidFill>
              </a:u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5" name="PlaceHolder 1"/>
          <p:cNvSpPr>
            <a:spLocks noGrp="1"/>
          </p:cNvSpPr>
          <p:nvPr>
            <p:ph type="subTitle"/>
          </p:nvPr>
        </p:nvSpPr>
        <p:spPr>
          <a:xfrm>
            <a:off x="729360" y="1758240"/>
            <a:ext cx="7688520" cy="330876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729360" y="1758240"/>
            <a:ext cx="7688520" cy="713520"/>
          </a:xfrm>
          <a:prstGeom prst="rect">
            <a:avLst/>
          </a:prstGeom>
        </p:spPr>
        <p:txBody>
          <a:bodyPr lIns="0" rIns="0" tIns="0" bIns="0" anchor="ctr"/>
          <a:p>
            <a:endParaRPr b="0" lang="en-US" sz="1400" spc="-1" strike="noStrike">
              <a:solidFill>
                <a:srgbClr val="000000"/>
              </a:solidFill>
              <a:uFill>
                <a:solidFill>
                  <a:srgbClr val="ffffff"/>
                </a:solidFill>
              </a:uFill>
              <a:latin typeface="Arial"/>
            </a:endParaRPr>
          </a:p>
        </p:txBody>
      </p:sp>
      <p:sp>
        <p:nvSpPr>
          <p:cNvPr id="17" name="PlaceHolder 2"/>
          <p:cNvSpPr>
            <a:spLocks noGrp="1"/>
          </p:cNvSpPr>
          <p:nvPr>
            <p:ph type="body"/>
          </p:nvPr>
        </p:nvSpPr>
        <p:spPr>
          <a:xfrm>
            <a:off x="729360" y="2772000"/>
            <a:ext cx="3751920" cy="143748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18" name="PlaceHolder 3"/>
          <p:cNvSpPr>
            <a:spLocks noGrp="1"/>
          </p:cNvSpPr>
          <p:nvPr>
            <p:ph type="body"/>
          </p:nvPr>
        </p:nvSpPr>
        <p:spPr>
          <a:xfrm>
            <a:off x="729360" y="4346280"/>
            <a:ext cx="3751920" cy="143748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19" name="PlaceHolder 4"/>
          <p:cNvSpPr>
            <a:spLocks noGrp="1"/>
          </p:cNvSpPr>
          <p:nvPr>
            <p:ph type="body"/>
          </p:nvPr>
        </p:nvSpPr>
        <p:spPr>
          <a:xfrm>
            <a:off x="4669200" y="2772000"/>
            <a:ext cx="3751920" cy="301428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729360" y="1758240"/>
            <a:ext cx="7688520" cy="713520"/>
          </a:xfrm>
          <a:prstGeom prst="rect">
            <a:avLst/>
          </a:prstGeom>
        </p:spPr>
        <p:txBody>
          <a:bodyPr lIns="0" rIns="0" tIns="0" bIns="0" anchor="ctr"/>
          <a:p>
            <a:endParaRPr b="0" lang="en-US" sz="1400" spc="-1" strike="noStrike">
              <a:solidFill>
                <a:srgbClr val="000000"/>
              </a:solidFill>
              <a:uFill>
                <a:solidFill>
                  <a:srgbClr val="ffffff"/>
                </a:solidFill>
              </a:uFill>
              <a:latin typeface="Arial"/>
            </a:endParaRPr>
          </a:p>
        </p:txBody>
      </p:sp>
      <p:sp>
        <p:nvSpPr>
          <p:cNvPr id="21" name="PlaceHolder 2"/>
          <p:cNvSpPr>
            <a:spLocks noGrp="1"/>
          </p:cNvSpPr>
          <p:nvPr>
            <p:ph type="body"/>
          </p:nvPr>
        </p:nvSpPr>
        <p:spPr>
          <a:xfrm>
            <a:off x="729360" y="2772000"/>
            <a:ext cx="3751920" cy="301428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22" name="PlaceHolder 3"/>
          <p:cNvSpPr>
            <a:spLocks noGrp="1"/>
          </p:cNvSpPr>
          <p:nvPr>
            <p:ph type="body"/>
          </p:nvPr>
        </p:nvSpPr>
        <p:spPr>
          <a:xfrm>
            <a:off x="4669200" y="2772000"/>
            <a:ext cx="3751920" cy="143748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23" name="PlaceHolder 4"/>
          <p:cNvSpPr>
            <a:spLocks noGrp="1"/>
          </p:cNvSpPr>
          <p:nvPr>
            <p:ph type="body"/>
          </p:nvPr>
        </p:nvSpPr>
        <p:spPr>
          <a:xfrm>
            <a:off x="4669200" y="4346280"/>
            <a:ext cx="3751920" cy="143748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729360" y="1758240"/>
            <a:ext cx="7688520" cy="713520"/>
          </a:xfrm>
          <a:prstGeom prst="rect">
            <a:avLst/>
          </a:prstGeom>
        </p:spPr>
        <p:txBody>
          <a:bodyPr lIns="0" rIns="0" tIns="0" bIns="0" anchor="ctr"/>
          <a:p>
            <a:endParaRPr b="0" lang="en-US" sz="1400" spc="-1" strike="noStrike">
              <a:solidFill>
                <a:srgbClr val="000000"/>
              </a:solidFill>
              <a:uFill>
                <a:solidFill>
                  <a:srgbClr val="ffffff"/>
                </a:solidFill>
              </a:uFill>
              <a:latin typeface="Arial"/>
            </a:endParaRPr>
          </a:p>
        </p:txBody>
      </p:sp>
      <p:sp>
        <p:nvSpPr>
          <p:cNvPr id="25" name="PlaceHolder 2"/>
          <p:cNvSpPr>
            <a:spLocks noGrp="1"/>
          </p:cNvSpPr>
          <p:nvPr>
            <p:ph type="body"/>
          </p:nvPr>
        </p:nvSpPr>
        <p:spPr>
          <a:xfrm>
            <a:off x="729360" y="2772000"/>
            <a:ext cx="3751920" cy="143748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26" name="PlaceHolder 3"/>
          <p:cNvSpPr>
            <a:spLocks noGrp="1"/>
          </p:cNvSpPr>
          <p:nvPr>
            <p:ph type="body"/>
          </p:nvPr>
        </p:nvSpPr>
        <p:spPr>
          <a:xfrm>
            <a:off x="4669200" y="2772000"/>
            <a:ext cx="3751920" cy="143748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27" name="PlaceHolder 4"/>
          <p:cNvSpPr>
            <a:spLocks noGrp="1"/>
          </p:cNvSpPr>
          <p:nvPr>
            <p:ph type="body"/>
          </p:nvPr>
        </p:nvSpPr>
        <p:spPr>
          <a:xfrm>
            <a:off x="729360" y="4346280"/>
            <a:ext cx="7688520" cy="143748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4.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e9edee"/>
        </a:solidFill>
      </p:bgPr>
    </p:bg>
    <p:spTree>
      <p:nvGrpSpPr>
        <p:cNvPr id="1" name=""/>
        <p:cNvGrpSpPr/>
        <p:nvPr/>
      </p:nvGrpSpPr>
      <p:grpSpPr>
        <a:xfrm>
          <a:off x="0" y="0"/>
          <a:ext cx="0" cy="0"/>
          <a:chOff x="0" y="0"/>
          <a:chExt cx="0" cy="0"/>
        </a:xfrm>
      </p:grpSpPr>
      <p:sp>
        <p:nvSpPr>
          <p:cNvPr id="0" name="CustomShape 1"/>
          <p:cNvSpPr/>
          <p:nvPr/>
        </p:nvSpPr>
        <p:spPr>
          <a:xfrm>
            <a:off x="0" y="0"/>
            <a:ext cx="9143640" cy="650160"/>
          </a:xfrm>
          <a:prstGeom prst="rect">
            <a:avLst/>
          </a:prstGeom>
          <a:solidFill>
            <a:schemeClr val="lt1"/>
          </a:solidFill>
          <a:ln>
            <a:noFill/>
          </a:ln>
        </p:spPr>
        <p:style>
          <a:lnRef idx="0"/>
          <a:fillRef idx="0"/>
          <a:effectRef idx="0"/>
          <a:fontRef idx="minor"/>
        </p:style>
      </p:sp>
      <p:sp>
        <p:nvSpPr>
          <p:cNvPr id="1" name="CustomShape 2"/>
          <p:cNvSpPr/>
          <p:nvPr/>
        </p:nvSpPr>
        <p:spPr>
          <a:xfrm rot="16200000">
            <a:off x="1359000" y="1432800"/>
            <a:ext cx="60840" cy="372600"/>
          </a:xfrm>
          <a:prstGeom prst="rect">
            <a:avLst/>
          </a:prstGeom>
          <a:solidFill>
            <a:schemeClr val="accent3"/>
          </a:solidFill>
          <a:ln>
            <a:noFill/>
          </a:ln>
        </p:spPr>
        <p:style>
          <a:lnRef idx="0"/>
          <a:fillRef idx="0"/>
          <a:effectRef idx="0"/>
          <a:fontRef idx="minor"/>
        </p:style>
      </p:sp>
      <p:sp>
        <p:nvSpPr>
          <p:cNvPr id="2" name="CustomShape 3"/>
          <p:cNvSpPr/>
          <p:nvPr/>
        </p:nvSpPr>
        <p:spPr>
          <a:xfrm rot="16200000">
            <a:off x="987840" y="1431360"/>
            <a:ext cx="60840" cy="375480"/>
          </a:xfrm>
          <a:prstGeom prst="rect">
            <a:avLst/>
          </a:prstGeom>
          <a:solidFill>
            <a:schemeClr val="dk1"/>
          </a:solidFill>
          <a:ln>
            <a:noFill/>
          </a:ln>
        </p:spPr>
        <p:style>
          <a:lnRef idx="0"/>
          <a:fillRef idx="0"/>
          <a:effectRef idx="0"/>
          <a:fontRef idx="minor"/>
        </p:style>
      </p:sp>
      <p:sp>
        <p:nvSpPr>
          <p:cNvPr id="3" name="PlaceHolder 4"/>
          <p:cNvSpPr>
            <a:spLocks noGrp="1"/>
          </p:cNvSpPr>
          <p:nvPr>
            <p:ph type="title"/>
          </p:nvPr>
        </p:nvSpPr>
        <p:spPr>
          <a:xfrm>
            <a:off x="729360" y="1763280"/>
            <a:ext cx="7687800" cy="2219400"/>
          </a:xfrm>
          <a:prstGeom prst="rect">
            <a:avLst/>
          </a:prstGeom>
        </p:spPr>
        <p:txBody>
          <a:bodyPr tIns="91440" bIns="91440"/>
          <a:p>
            <a:endParaRPr b="0" lang="en-US" sz="1400" spc="-1" strike="noStrike">
              <a:solidFill>
                <a:srgbClr val="000000"/>
              </a:solidFill>
              <a:uFill>
                <a:solidFill>
                  <a:srgbClr val="ffffff"/>
                </a:solidFill>
              </a:uFill>
              <a:latin typeface="Arial"/>
            </a:endParaRPr>
          </a:p>
        </p:txBody>
      </p:sp>
      <p:sp>
        <p:nvSpPr>
          <p:cNvPr id="4" name="PlaceHolder 5"/>
          <p:cNvSpPr>
            <a:spLocks noGrp="1"/>
          </p:cNvSpPr>
          <p:nvPr>
            <p:ph type="sldNum"/>
          </p:nvPr>
        </p:nvSpPr>
        <p:spPr>
          <a:xfrm>
            <a:off x="8536320" y="6333120"/>
            <a:ext cx="548280" cy="524520"/>
          </a:xfrm>
          <a:prstGeom prst="rect">
            <a:avLst/>
          </a:prstGeom>
        </p:spPr>
        <p:txBody>
          <a:bodyPr tIns="91440" bIns="91440" anchor="ctr"/>
          <a:p>
            <a:pPr>
              <a:lnSpc>
                <a:spcPct val="100000"/>
              </a:lnSpc>
            </a:pPr>
            <a:fld id="{5F6790A1-2AFC-4B03-99CB-7667DFB2364A}" type="slidenum">
              <a:rPr b="0" lang="en-US" sz="1400" spc="-1" strike="noStrike">
                <a:solidFill>
                  <a:srgbClr val="000000"/>
                </a:solidFill>
                <a:uFill>
                  <a:solidFill>
                    <a:srgbClr val="ffffff"/>
                  </a:solidFill>
                </a:uFill>
                <a:latin typeface="Arial"/>
                <a:ea typeface="Arial"/>
              </a:rPr>
              <a:t>&lt;number&gt;</a:t>
            </a:fld>
            <a:endParaRPr b="0" lang="en-US" sz="1400" spc="-1" strike="noStrike">
              <a:solidFill>
                <a:srgbClr val="000000"/>
              </a:solidFill>
              <a:uFill>
                <a:solidFill>
                  <a:srgbClr val="ffffff"/>
                </a:solidFill>
              </a:uFill>
              <a:latin typeface="Times New Roman"/>
            </a:endParaRPr>
          </a:p>
        </p:txBody>
      </p:sp>
      <p:pic>
        <p:nvPicPr>
          <p:cNvPr id="5" name="Shape 26" descr=""/>
          <p:cNvPicPr/>
          <p:nvPr/>
        </p:nvPicPr>
        <p:blipFill>
          <a:blip r:embed="rId2"/>
          <a:stretch/>
        </p:blipFill>
        <p:spPr>
          <a:xfrm>
            <a:off x="152280" y="181080"/>
            <a:ext cx="2257200" cy="256680"/>
          </a:xfrm>
          <a:prstGeom prst="rect">
            <a:avLst/>
          </a:prstGeom>
          <a:ln>
            <a:noFill/>
          </a:ln>
        </p:spPr>
      </p:pic>
      <p:sp>
        <p:nvSpPr>
          <p:cNvPr id="6" name="PlaceHolder 6"/>
          <p:cNvSpPr>
            <a:spLocks noGrp="1"/>
          </p:cNvSpPr>
          <p:nvPr>
            <p:ph type="body"/>
          </p:nvPr>
        </p:nvSpPr>
        <p:spPr>
          <a:xfrm>
            <a:off x="457200" y="1604520"/>
            <a:ext cx="8229240" cy="3977280"/>
          </a:xfrm>
          <a:prstGeom prst="rect">
            <a:avLst/>
          </a:prstGeom>
        </p:spPr>
        <p:txBody>
          <a:bodyPr lIns="0" rIns="0" tIns="0" bIns="0"/>
          <a:p>
            <a:pPr marL="432000" indent="-324000">
              <a:buClr>
                <a:srgbClr val="000000"/>
              </a:buClr>
              <a:buSzPct val="45000"/>
              <a:buFont typeface="Wingdings" charset="2"/>
              <a:buChar char=""/>
            </a:pPr>
            <a:r>
              <a:rPr b="0" lang="en-US" sz="1400" spc="-1" strike="noStrike">
                <a:solidFill>
                  <a:srgbClr val="000000"/>
                </a:solidFill>
                <a:uFill>
                  <a:solidFill>
                    <a:srgbClr val="ffffff"/>
                  </a:solidFill>
                </a:uFill>
                <a:latin typeface="Arial"/>
              </a:rPr>
              <a:t>Click to edit the outline text format</a:t>
            </a:r>
            <a:endParaRPr b="0" lang="en-US" sz="14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US" sz="1400" spc="-1" strike="noStrike">
                <a:solidFill>
                  <a:srgbClr val="000000"/>
                </a:solidFill>
                <a:uFill>
                  <a:solidFill>
                    <a:srgbClr val="ffffff"/>
                  </a:solidFill>
                </a:uFill>
                <a:latin typeface="Arial"/>
              </a:rPr>
              <a:t>Second Outline Level</a:t>
            </a:r>
            <a:endParaRPr b="0" lang="en-US" sz="14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US" sz="1400" spc="-1" strike="noStrike">
                <a:solidFill>
                  <a:srgbClr val="000000"/>
                </a:solidFill>
                <a:uFill>
                  <a:solidFill>
                    <a:srgbClr val="ffffff"/>
                  </a:solidFill>
                </a:uFill>
                <a:latin typeface="Arial"/>
              </a:rPr>
              <a:t>Third Outline Level</a:t>
            </a:r>
            <a:endParaRPr b="0" lang="en-US" sz="1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US" sz="1400" spc="-1" strike="noStrike">
                <a:solidFill>
                  <a:srgbClr val="000000"/>
                </a:solidFill>
                <a:uFill>
                  <a:solidFill>
                    <a:srgbClr val="ffffff"/>
                  </a:solidFill>
                </a:uFill>
                <a:latin typeface="Arial"/>
              </a:rPr>
              <a:t>Fourth Outline Level</a:t>
            </a:r>
            <a:endParaRPr b="0" lang="en-US" sz="14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Fifth Outline Level</a:t>
            </a:r>
            <a:endParaRPr b="0" lang="en-US"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Sixth Outline Level</a:t>
            </a:r>
            <a:endParaRPr b="0" lang="en-US"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Seventh Outline Level</a:t>
            </a:r>
            <a:endParaRPr b="0" lang="en-US"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1" name="CustomShape 1"/>
          <p:cNvSpPr/>
          <p:nvPr/>
        </p:nvSpPr>
        <p:spPr>
          <a:xfrm>
            <a:off x="0" y="0"/>
            <a:ext cx="9143640" cy="650160"/>
          </a:xfrm>
          <a:prstGeom prst="rect">
            <a:avLst/>
          </a:prstGeom>
          <a:solidFill>
            <a:schemeClr val="lt2"/>
          </a:solidFill>
          <a:ln>
            <a:noFill/>
          </a:ln>
        </p:spPr>
        <p:style>
          <a:lnRef idx="0"/>
          <a:fillRef idx="0"/>
          <a:effectRef idx="0"/>
          <a:fontRef idx="minor"/>
        </p:style>
      </p:sp>
      <p:sp>
        <p:nvSpPr>
          <p:cNvPr id="42" name="CustomShape 2"/>
          <p:cNvSpPr/>
          <p:nvPr/>
        </p:nvSpPr>
        <p:spPr>
          <a:xfrm rot="16200000">
            <a:off x="1359000" y="1432800"/>
            <a:ext cx="60840" cy="372600"/>
          </a:xfrm>
          <a:prstGeom prst="rect">
            <a:avLst/>
          </a:prstGeom>
          <a:solidFill>
            <a:schemeClr val="accent3"/>
          </a:solidFill>
          <a:ln>
            <a:noFill/>
          </a:ln>
        </p:spPr>
        <p:style>
          <a:lnRef idx="0"/>
          <a:fillRef idx="0"/>
          <a:effectRef idx="0"/>
          <a:fontRef idx="minor"/>
        </p:style>
      </p:sp>
      <p:sp>
        <p:nvSpPr>
          <p:cNvPr id="43" name="CustomShape 3"/>
          <p:cNvSpPr/>
          <p:nvPr/>
        </p:nvSpPr>
        <p:spPr>
          <a:xfrm rot="16200000">
            <a:off x="987840" y="1431360"/>
            <a:ext cx="60840" cy="375480"/>
          </a:xfrm>
          <a:prstGeom prst="rect">
            <a:avLst/>
          </a:prstGeom>
          <a:solidFill>
            <a:schemeClr val="dk1"/>
          </a:solidFill>
          <a:ln>
            <a:noFill/>
          </a:ln>
        </p:spPr>
        <p:style>
          <a:lnRef idx="0"/>
          <a:fillRef idx="0"/>
          <a:effectRef idx="0"/>
          <a:fontRef idx="minor"/>
        </p:style>
      </p:sp>
      <p:sp>
        <p:nvSpPr>
          <p:cNvPr id="44" name="PlaceHolder 4"/>
          <p:cNvSpPr>
            <a:spLocks noGrp="1"/>
          </p:cNvSpPr>
          <p:nvPr>
            <p:ph type="title"/>
          </p:nvPr>
        </p:nvSpPr>
        <p:spPr>
          <a:xfrm>
            <a:off x="729360" y="1758240"/>
            <a:ext cx="7688520" cy="713520"/>
          </a:xfrm>
          <a:prstGeom prst="rect">
            <a:avLst/>
          </a:prstGeom>
        </p:spPr>
        <p:txBody>
          <a:bodyPr tIns="91440" bIns="91440"/>
          <a:p>
            <a:endParaRPr b="0" lang="en-US" sz="1400" spc="-1" strike="noStrike">
              <a:solidFill>
                <a:srgbClr val="000000"/>
              </a:solidFill>
              <a:uFill>
                <a:solidFill>
                  <a:srgbClr val="ffffff"/>
                </a:solidFill>
              </a:uFill>
              <a:latin typeface="Arial"/>
            </a:endParaRPr>
          </a:p>
        </p:txBody>
      </p:sp>
      <p:sp>
        <p:nvSpPr>
          <p:cNvPr id="45" name="PlaceHolder 5"/>
          <p:cNvSpPr>
            <a:spLocks noGrp="1"/>
          </p:cNvSpPr>
          <p:nvPr>
            <p:ph type="body"/>
          </p:nvPr>
        </p:nvSpPr>
        <p:spPr>
          <a:xfrm>
            <a:off x="729360" y="2772000"/>
            <a:ext cx="7688520" cy="3014280"/>
          </a:xfrm>
          <a:prstGeom prst="rect">
            <a:avLst/>
          </a:prstGeom>
        </p:spPr>
        <p:txBody>
          <a:bodyPr tIns="91440" bIns="91440"/>
          <a:p>
            <a:pPr marL="432000" indent="-324000">
              <a:buClr>
                <a:srgbClr val="000000"/>
              </a:buClr>
              <a:buSzPct val="45000"/>
              <a:buFont typeface="Wingdings" charset="2"/>
              <a:buChar char=""/>
            </a:pPr>
            <a:r>
              <a:rPr b="0" lang="en-US" sz="1300" spc="-1" strike="noStrike">
                <a:solidFill>
                  <a:srgbClr val="000000"/>
                </a:solidFill>
                <a:uFill>
                  <a:solidFill>
                    <a:srgbClr val="ffffff"/>
                  </a:solidFill>
                </a:uFill>
                <a:latin typeface="Arial"/>
              </a:rPr>
              <a:t>Click to edit the outline text format</a:t>
            </a:r>
            <a:endParaRPr b="0" lang="en-US" sz="13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US" sz="1300" spc="-1" strike="noStrike">
                <a:solidFill>
                  <a:srgbClr val="000000"/>
                </a:solidFill>
                <a:uFill>
                  <a:solidFill>
                    <a:srgbClr val="ffffff"/>
                  </a:solidFill>
                </a:uFill>
                <a:latin typeface="Arial"/>
              </a:rPr>
              <a:t>Second Outline Level</a:t>
            </a:r>
            <a:endParaRPr b="0" lang="en-US" sz="13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US" sz="1300" spc="-1" strike="noStrike">
                <a:solidFill>
                  <a:srgbClr val="000000"/>
                </a:solidFill>
                <a:uFill>
                  <a:solidFill>
                    <a:srgbClr val="ffffff"/>
                  </a:solidFill>
                </a:uFill>
                <a:latin typeface="Arial"/>
              </a:rPr>
              <a:t>Third Outline Level</a:t>
            </a:r>
            <a:endParaRPr b="0" lang="en-US" sz="13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US" sz="1300" spc="-1" strike="noStrike">
                <a:solidFill>
                  <a:srgbClr val="000000"/>
                </a:solidFill>
                <a:uFill>
                  <a:solidFill>
                    <a:srgbClr val="ffffff"/>
                  </a:solidFill>
                </a:uFill>
                <a:latin typeface="Arial"/>
              </a:rPr>
              <a:t>Fourth Outline Level</a:t>
            </a:r>
            <a:endParaRPr b="0" lang="en-US" sz="13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US" sz="1300" spc="-1" strike="noStrike">
                <a:solidFill>
                  <a:srgbClr val="000000"/>
                </a:solidFill>
                <a:uFill>
                  <a:solidFill>
                    <a:srgbClr val="ffffff"/>
                  </a:solidFill>
                </a:uFill>
                <a:latin typeface="Arial"/>
              </a:rPr>
              <a:t>Fifth Outline Level</a:t>
            </a:r>
            <a:endParaRPr b="0" lang="en-US" sz="13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US" sz="1300" spc="-1" strike="noStrike">
                <a:solidFill>
                  <a:srgbClr val="000000"/>
                </a:solidFill>
                <a:uFill>
                  <a:solidFill>
                    <a:srgbClr val="ffffff"/>
                  </a:solidFill>
                </a:uFill>
                <a:latin typeface="Arial"/>
              </a:rPr>
              <a:t>Sixth Outline Level</a:t>
            </a:r>
            <a:endParaRPr b="0" lang="en-US" sz="13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US" sz="1300" spc="-1" strike="noStrike">
                <a:solidFill>
                  <a:srgbClr val="000000"/>
                </a:solidFill>
                <a:uFill>
                  <a:solidFill>
                    <a:srgbClr val="ffffff"/>
                  </a:solidFill>
                </a:uFill>
                <a:latin typeface="Arial"/>
              </a:rPr>
              <a:t>Seventh Outline Level</a:t>
            </a:r>
            <a:endParaRPr b="0" lang="en-US" sz="1300" spc="-1" strike="noStrike">
              <a:solidFill>
                <a:srgbClr val="000000"/>
              </a:solidFill>
              <a:uFill>
                <a:solidFill>
                  <a:srgbClr val="ffffff"/>
                </a:solidFill>
              </a:uFill>
              <a:latin typeface="Arial"/>
            </a:endParaRPr>
          </a:p>
        </p:txBody>
      </p:sp>
      <p:sp>
        <p:nvSpPr>
          <p:cNvPr id="46" name="PlaceHolder 6"/>
          <p:cNvSpPr>
            <a:spLocks noGrp="1"/>
          </p:cNvSpPr>
          <p:nvPr>
            <p:ph type="sldNum"/>
          </p:nvPr>
        </p:nvSpPr>
        <p:spPr>
          <a:xfrm>
            <a:off x="8536320" y="6333120"/>
            <a:ext cx="548280" cy="524520"/>
          </a:xfrm>
          <a:prstGeom prst="rect">
            <a:avLst/>
          </a:prstGeom>
        </p:spPr>
        <p:txBody>
          <a:bodyPr tIns="91440" bIns="91440" anchor="ctr"/>
          <a:p>
            <a:pPr>
              <a:lnSpc>
                <a:spcPct val="100000"/>
              </a:lnSpc>
            </a:pPr>
            <a:fld id="{E01C207B-6531-43DE-B8B9-8BD8345E9256}" type="slidenum">
              <a:rPr b="0" lang="en-US" sz="1400" spc="-1" strike="noStrike">
                <a:solidFill>
                  <a:srgbClr val="000000"/>
                </a:solidFill>
                <a:uFill>
                  <a:solidFill>
                    <a:srgbClr val="ffffff"/>
                  </a:solidFill>
                </a:uFill>
                <a:latin typeface="Arial"/>
                <a:ea typeface="Arial"/>
              </a:rPr>
              <a:t>1</a:t>
            </a:fld>
            <a:endParaRPr b="0" lang="en-US" sz="1400" spc="-1" strike="noStrike">
              <a:solidFill>
                <a:srgbClr val="000000"/>
              </a:solidFill>
              <a:uFill>
                <a:solidFill>
                  <a:srgbClr val="ffffff"/>
                </a:solidFill>
              </a:uFill>
              <a:latin typeface="Times New Roman"/>
            </a:endParaRPr>
          </a:p>
        </p:txBody>
      </p:sp>
      <p:pic>
        <p:nvPicPr>
          <p:cNvPr id="47" name="Shape 41" descr=""/>
          <p:cNvPicPr/>
          <p:nvPr/>
        </p:nvPicPr>
        <p:blipFill>
          <a:blip r:embed="rId2"/>
          <a:stretch/>
        </p:blipFill>
        <p:spPr>
          <a:xfrm>
            <a:off x="152280" y="203040"/>
            <a:ext cx="2257200" cy="256680"/>
          </a:xfrm>
          <a:prstGeom prst="rect">
            <a:avLst/>
          </a:prstGeom>
          <a:ln>
            <a:noFill/>
          </a:ln>
        </p:spPr>
      </p:pic>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0.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1.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2.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4.xml"/>
</Relationships>
</file>

<file path=ppt/slides/_rels/slide15.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15.xml"/><Relationship Id="rId3" Type="http://schemas.openxmlformats.org/officeDocument/2006/relationships/notesSlide" Target="../notesSlides/notesSlide15.xml"/>
</Relationships>
</file>

<file path=ppt/slides/_rels/slide16.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15.xml"/><Relationship Id="rId3" Type="http://schemas.openxmlformats.org/officeDocument/2006/relationships/notesSlide" Target="../notesSlides/notesSlide16.xml"/>
</Relationships>
</file>

<file path=ppt/slides/_rels/slide17.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15.xml"/><Relationship Id="rId3" Type="http://schemas.openxmlformats.org/officeDocument/2006/relationships/notesSlide" Target="../notesSlides/notesSlide17.xml"/>
</Relationships>
</file>

<file path=ppt/slides/_rels/slide18.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15.xml"/><Relationship Id="rId3" Type="http://schemas.openxmlformats.org/officeDocument/2006/relationships/notesSlide" Target="../notesSlides/notesSlide18.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xml.rels><?xml version="1.0" encoding="UTF-8"?>
<Relationships xmlns="http://schemas.openxmlformats.org/package/2006/relationships"><Relationship Id="rId1" Type="http://schemas.openxmlformats.org/officeDocument/2006/relationships/hyperlink" Target="https://www.oracle.com/java/technologies/java-se.html" TargetMode="External"/><Relationship Id="rId2" Type="http://schemas.openxmlformats.org/officeDocument/2006/relationships/hyperlink" Target="http://www.oracle.com/technetwork/java/javase/tech/index-jsp-142216.html" TargetMode="External"/><Relationship Id="rId3" Type="http://schemas.openxmlformats.org/officeDocument/2006/relationships/hyperlink" Target="http://www.oracle.com/technetwork/java/embedded/javame/embed-me/index.html" TargetMode="External"/><Relationship Id="rId4" Type="http://schemas.openxmlformats.org/officeDocument/2006/relationships/image" Target="../media/image7.png"/><Relationship Id="rId5" Type="http://schemas.openxmlformats.org/officeDocument/2006/relationships/slideLayout" Target="../slideLayouts/slideLayout15.xml"/><Relationship Id="rId6" Type="http://schemas.openxmlformats.org/officeDocument/2006/relationships/notesSlide" Target="../notesSlides/notesSlide2.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0.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1.xml"/>
</Relationships>
</file>

<file path=ppt/slides/_rels/slide22.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15.xml"/><Relationship Id="rId3" Type="http://schemas.openxmlformats.org/officeDocument/2006/relationships/notesSlide" Target="../notesSlides/notesSlide22.xml"/>
</Relationships>
</file>

<file path=ppt/slides/_rels/slide23.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15.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4.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5.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6.xml"/>
</Relationships>
</file>

<file path=ppt/slides/_rels/slide27.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slideLayout" Target="../slideLayouts/slideLayout15.xml"/><Relationship Id="rId3" Type="http://schemas.openxmlformats.org/officeDocument/2006/relationships/notesSlide" Target="../notesSlides/notesSlide27.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8.xml"/>
</Relationships>
</file>

<file path=ppt/slides/_rels/slide29.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slideLayout" Target="../slideLayouts/slideLayout15.xml"/><Relationship Id="rId3" Type="http://schemas.openxmlformats.org/officeDocument/2006/relationships/notesSlide" Target="../notesSlides/notesSlide29.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1.xml"/>
</Relationships>
</file>

<file path=ppt/slides/_rels/slide32.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slideLayout" Target="../slideLayouts/slideLayout15.xml"/><Relationship Id="rId3" Type="http://schemas.openxmlformats.org/officeDocument/2006/relationships/notesSlide" Target="../notesSlides/notesSlide32.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3.xml"/>
</Relationships>
</file>

<file path=ppt/slides/_rels/slide34.xml.rels><?xml version="1.0" encoding="UTF-8"?>
<Relationships xmlns="http://schemas.openxmlformats.org/package/2006/relationships"><Relationship Id="rId1" Type="http://schemas.openxmlformats.org/officeDocument/2006/relationships/image" Target="../media/image21.png"/><Relationship Id="rId2" Type="http://schemas.openxmlformats.org/officeDocument/2006/relationships/slideLayout" Target="../slideLayouts/slideLayout15.xml"/><Relationship Id="rId3" Type="http://schemas.openxmlformats.org/officeDocument/2006/relationships/notesSlide" Target="../notesSlides/notesSlide34.xml"/>
</Relationships>
</file>

<file path=ppt/slides/_rels/slide35.xml.rels><?xml version="1.0" encoding="UTF-8"?>
<Relationships xmlns="http://schemas.openxmlformats.org/package/2006/relationships"><Relationship Id="rId1" Type="http://schemas.openxmlformats.org/officeDocument/2006/relationships/image" Target="../media/image22.png"/><Relationship Id="rId2" Type="http://schemas.openxmlformats.org/officeDocument/2006/relationships/slideLayout" Target="../slideLayouts/slideLayout15.xml"/><Relationship Id="rId3" Type="http://schemas.openxmlformats.org/officeDocument/2006/relationships/notesSlide" Target="../notesSlides/notesSlide35.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6.xml"/>
</Relationships>
</file>

<file path=ppt/slides/_rels/slide37.xml.rels><?xml version="1.0" encoding="UTF-8"?>
<Relationships xmlns="http://schemas.openxmlformats.org/package/2006/relationships"><Relationship Id="rId1" Type="http://schemas.openxmlformats.org/officeDocument/2006/relationships/image" Target="../media/image23.png"/><Relationship Id="rId2" Type="http://schemas.openxmlformats.org/officeDocument/2006/relationships/slideLayout" Target="../slideLayouts/slideLayout15.xml"/><Relationship Id="rId3" Type="http://schemas.openxmlformats.org/officeDocument/2006/relationships/notesSlide" Target="../notesSlides/notesSlide37.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8.xml"/>
</Relationships>
</file>

<file path=ppt/slides/_rels/slide39.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9.xml"/>
</Relationships>
</file>

<file path=ppt/slides/_rels/slide4.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image" Target="../media/image9.png"/><Relationship Id="rId3" Type="http://schemas.openxmlformats.org/officeDocument/2006/relationships/slideLayout" Target="../slideLayouts/slideLayout15.xml"/><Relationship Id="rId4" Type="http://schemas.openxmlformats.org/officeDocument/2006/relationships/notesSlide" Target="../notesSlides/notesSlide4.xml"/>
</Relationships>
</file>

<file path=ppt/slides/_rels/slide40.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0.xml"/>
</Relationships>
</file>

<file path=ppt/slides/_rels/slide41.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1.xml"/>
</Relationships>
</file>

<file path=ppt/slides/_rels/slide42.xml.rels><?xml version="1.0" encoding="UTF-8"?>
<Relationships xmlns="http://schemas.openxmlformats.org/package/2006/relationships"><Relationship Id="rId1" Type="http://schemas.openxmlformats.org/officeDocument/2006/relationships/image" Target="../media/image24.png"/><Relationship Id="rId2" Type="http://schemas.openxmlformats.org/officeDocument/2006/relationships/slideLayout" Target="../slideLayouts/slideLayout15.xml"/><Relationship Id="rId3" Type="http://schemas.openxmlformats.org/officeDocument/2006/relationships/notesSlide" Target="../notesSlides/notesSlide42.xml"/>
</Relationships>
</file>

<file path=ppt/slides/_rels/slide43.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3.xml"/>
</Relationships>
</file>

<file path=ppt/slides/_rels/slide44.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4.xml"/>
</Relationships>
</file>

<file path=ppt/slides/_rels/slide45.xml.rels><?xml version="1.0" encoding="UTF-8"?>
<Relationships xmlns="http://schemas.openxmlformats.org/package/2006/relationships"><Relationship Id="rId1" Type="http://schemas.openxmlformats.org/officeDocument/2006/relationships/image" Target="../media/image25.png"/><Relationship Id="rId2" Type="http://schemas.openxmlformats.org/officeDocument/2006/relationships/slideLayout" Target="../slideLayouts/slideLayout15.xml"/><Relationship Id="rId3" Type="http://schemas.openxmlformats.org/officeDocument/2006/relationships/notesSlide" Target="../notesSlides/notesSlide45.xml"/>
</Relationships>
</file>

<file path=ppt/slides/_rels/slide46.xml.rels><?xml version="1.0" encoding="UTF-8"?>
<Relationships xmlns="http://schemas.openxmlformats.org/package/2006/relationships"><Relationship Id="rId1" Type="http://schemas.openxmlformats.org/officeDocument/2006/relationships/image" Target="../media/image26.png"/><Relationship Id="rId2" Type="http://schemas.openxmlformats.org/officeDocument/2006/relationships/slideLayout" Target="../slideLayouts/slideLayout15.xml"/><Relationship Id="rId3" Type="http://schemas.openxmlformats.org/officeDocument/2006/relationships/notesSlide" Target="../notesSlides/notesSlide46.xml"/>
</Relationships>
</file>

<file path=ppt/slides/_rels/slide47.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7.xml"/>
</Relationships>
</file>

<file path=ppt/slides/_rels/slide48.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8.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6.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5.xml"/><Relationship Id="rId3"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5.xml"/><Relationship Id="rId3"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 name="TextShape 1"/>
          <p:cNvSpPr txBox="1"/>
          <p:nvPr/>
        </p:nvSpPr>
        <p:spPr>
          <a:xfrm>
            <a:off x="729360" y="1763280"/>
            <a:ext cx="7687800" cy="2219400"/>
          </a:xfrm>
          <a:prstGeom prst="rect">
            <a:avLst/>
          </a:prstGeom>
          <a:noFill/>
          <a:ln>
            <a:noFill/>
          </a:ln>
        </p:spPr>
        <p:txBody>
          <a:bodyPr tIns="91440" bIns="91440"/>
          <a:p>
            <a:pPr>
              <a:lnSpc>
                <a:spcPct val="100000"/>
              </a:lnSpc>
            </a:pPr>
            <a:r>
              <a:rPr b="1" lang="en-US" sz="4200" spc="-1" strike="noStrike">
                <a:solidFill>
                  <a:srgbClr val="1a1a1a"/>
                </a:solidFill>
                <a:uFill>
                  <a:solidFill>
                    <a:srgbClr val="ffffff"/>
                  </a:solidFill>
                </a:uFill>
                <a:latin typeface="Raleway"/>
                <a:ea typeface="Raleway"/>
              </a:rPr>
              <a:t>JavaSE</a:t>
            </a:r>
            <a:endParaRPr b="0" lang="en-US" sz="1400" spc="-1" strike="noStrike">
              <a:solidFill>
                <a:srgbClr val="000000"/>
              </a:solidFill>
              <a:uFill>
                <a:solidFill>
                  <a:srgbClr val="ffffff"/>
                </a:solidFill>
              </a:uFill>
              <a:latin typeface="Arial"/>
            </a:endParaRPr>
          </a:p>
        </p:txBody>
      </p:sp>
      <p:sp>
        <p:nvSpPr>
          <p:cNvPr id="88" name="TextShape 2"/>
          <p:cNvSpPr txBox="1"/>
          <p:nvPr/>
        </p:nvSpPr>
        <p:spPr>
          <a:xfrm>
            <a:off x="767160" y="3722400"/>
            <a:ext cx="7687800" cy="2006280"/>
          </a:xfrm>
          <a:prstGeom prst="rect">
            <a:avLst/>
          </a:prstGeom>
          <a:noFill/>
          <a:ln>
            <a:noFill/>
          </a:ln>
        </p:spPr>
        <p:txBody>
          <a:bodyPr tIns="91440" bIns="91440"/>
          <a:p>
            <a:pPr>
              <a:lnSpc>
                <a:spcPct val="100000"/>
              </a:lnSpc>
            </a:pPr>
            <a:r>
              <a:rPr b="1" lang="en-US" sz="1800" spc="-1" strike="noStrike" u="sng">
                <a:solidFill>
                  <a:srgbClr val="000000"/>
                </a:solidFill>
                <a:uFill>
                  <a:solidFill>
                    <a:srgbClr val="ffffff"/>
                  </a:solidFill>
                </a:uFill>
                <a:latin typeface="Cabin"/>
                <a:ea typeface="Cabin"/>
              </a:rPr>
              <a:t>Instructor:</a:t>
            </a:r>
            <a:endParaRPr b="0" lang="en-US" sz="3200" spc="-1" strike="noStrike">
              <a:solidFill>
                <a:srgbClr val="000000"/>
              </a:solidFill>
              <a:uFill>
                <a:solidFill>
                  <a:srgbClr val="ffffff"/>
                </a:solidFill>
              </a:uFill>
              <a:latin typeface="Arial"/>
            </a:endParaRPr>
          </a:p>
          <a:p>
            <a:pPr>
              <a:lnSpc>
                <a:spcPct val="100000"/>
              </a:lnSpc>
            </a:pPr>
            <a:r>
              <a:rPr b="1" lang="en-US" sz="1800" spc="-1" strike="noStrike">
                <a:solidFill>
                  <a:srgbClr val="000000"/>
                </a:solidFill>
                <a:uFill>
                  <a:solidFill>
                    <a:srgbClr val="ffffff"/>
                  </a:solidFill>
                </a:uFill>
                <a:latin typeface="Cabin"/>
                <a:ea typeface="Cabin"/>
              </a:rPr>
              <a:t>Charles Cao, Founder of Service ECVictor Inc.</a:t>
            </a:r>
            <a:endParaRPr b="0" lang="en-US" sz="3200" spc="-1" strike="noStrike">
              <a:solidFill>
                <a:srgbClr val="000000"/>
              </a:solidFill>
              <a:uFill>
                <a:solidFill>
                  <a:srgbClr val="ffffff"/>
                </a:solidFill>
              </a:uFill>
              <a:latin typeface="Arial"/>
            </a:endParaRPr>
          </a:p>
          <a:p>
            <a:pPr>
              <a:lnSpc>
                <a:spcPct val="100000"/>
              </a:lnSpc>
            </a:pPr>
            <a:r>
              <a:rPr b="1" lang="en-US" sz="1800" spc="-1" strike="noStrike">
                <a:solidFill>
                  <a:srgbClr val="000000"/>
                </a:solidFill>
                <a:uFill>
                  <a:solidFill>
                    <a:srgbClr val="ffffff"/>
                  </a:solidFill>
                </a:uFill>
                <a:latin typeface="Cabin"/>
                <a:ea typeface="Cabin"/>
              </a:rPr>
              <a:t>Sr. Software Development Engineer in Expedia</a:t>
            </a:r>
            <a:endParaRPr b="0" lang="en-US" sz="3200" spc="-1" strike="noStrike">
              <a:solidFill>
                <a:srgbClr val="000000"/>
              </a:solidFill>
              <a:uFill>
                <a:solidFill>
                  <a:srgbClr val="ffffff"/>
                </a:solidFill>
              </a:uFill>
              <a:latin typeface="Arial"/>
            </a:endParaRPr>
          </a:p>
          <a:p>
            <a:pPr>
              <a:lnSpc>
                <a:spcPct val="100000"/>
              </a:lnSpc>
            </a:pPr>
            <a:r>
              <a:rPr b="1" lang="en-US" sz="1800" spc="-1" strike="noStrike">
                <a:solidFill>
                  <a:srgbClr val="000000"/>
                </a:solidFill>
                <a:uFill>
                  <a:solidFill>
                    <a:srgbClr val="ffffff"/>
                  </a:solidFill>
                </a:uFill>
                <a:latin typeface="Cabin"/>
                <a:ea typeface="Cabin"/>
              </a:rPr>
              <a:t>10+ Years of Software development experience</a:t>
            </a:r>
            <a:endParaRPr b="0" lang="en-US" sz="3200" spc="-1" strike="noStrike">
              <a:solidFill>
                <a:srgbClr val="000000"/>
              </a:solidFill>
              <a:uFill>
                <a:solidFill>
                  <a:srgbClr val="ffffff"/>
                </a:solidFill>
              </a:uFill>
              <a:latin typeface="Arial"/>
            </a:endParaRPr>
          </a:p>
          <a:p>
            <a:pPr>
              <a:lnSpc>
                <a:spcPct val="100000"/>
              </a:lnSpc>
            </a:pPr>
            <a:r>
              <a:rPr b="1" lang="en-US" sz="1800" spc="-1" strike="noStrike">
                <a:solidFill>
                  <a:srgbClr val="000000"/>
                </a:solidFill>
                <a:uFill>
                  <a:solidFill>
                    <a:srgbClr val="ffffff"/>
                  </a:solidFill>
                </a:uFill>
                <a:latin typeface="Cabin"/>
                <a:ea typeface="Cabin"/>
              </a:rPr>
              <a:t>Chandler Zhu, Java Tech Lead of CGI</a:t>
            </a:r>
            <a:endParaRPr b="0" lang="en-US" sz="3200" spc="-1" strike="noStrike">
              <a:solidFill>
                <a:srgbClr val="000000"/>
              </a:solidFill>
              <a:uFill>
                <a:solidFill>
                  <a:srgbClr val="ffffff"/>
                </a:solidFill>
              </a:uFill>
              <a:latin typeface="Arial"/>
            </a:endParaRPr>
          </a:p>
          <a:p>
            <a:pPr>
              <a:lnSpc>
                <a:spcPct val="100000"/>
              </a:lnSpc>
            </a:pPr>
            <a:r>
              <a:rPr b="1" lang="en-US" sz="1800" spc="-1" strike="noStrike">
                <a:solidFill>
                  <a:srgbClr val="000000"/>
                </a:solidFill>
                <a:uFill>
                  <a:solidFill>
                    <a:srgbClr val="ffffff"/>
                  </a:solidFill>
                </a:uFill>
                <a:latin typeface="Cabin"/>
                <a:ea typeface="Cabin"/>
              </a:rPr>
              <a:t>10+ Years of Software development experience</a:t>
            </a:r>
            <a:endParaRPr b="0" lang="en-US" sz="3200" spc="-1" strike="noStrike">
              <a:solidFill>
                <a:srgbClr val="000000"/>
              </a:solidFill>
              <a:uFill>
                <a:solidFill>
                  <a:srgbClr val="ffffff"/>
                </a:solidFill>
              </a:uFill>
              <a:latin typeface="Arial"/>
            </a:endParaRPr>
          </a:p>
        </p:txBody>
      </p:sp>
    </p:spTree>
  </p:cSld>
  <p:transition spd="med">
    <p:fade/>
  </p:transition>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9" name="TextShape 1"/>
          <p:cNvSpPr txBox="1"/>
          <p:nvPr/>
        </p:nvSpPr>
        <p:spPr>
          <a:xfrm>
            <a:off x="729360" y="2772000"/>
            <a:ext cx="7688520" cy="3014280"/>
          </a:xfrm>
          <a:prstGeom prst="rect">
            <a:avLst/>
          </a:prstGeom>
          <a:noFill/>
          <a:ln>
            <a:noFill/>
          </a:ln>
        </p:spPr>
        <p:txBody>
          <a:bodyPr tIns="91440" bIns="91440"/>
          <a:p>
            <a:pPr>
              <a:lnSpc>
                <a:spcPct val="115000"/>
              </a:lnSpc>
            </a:pPr>
            <a:r>
              <a:rPr b="1" lang="en-US" sz="1300" spc="-1" strike="noStrike">
                <a:solidFill>
                  <a:srgbClr val="000000"/>
                </a:solidFill>
                <a:uFill>
                  <a:solidFill>
                    <a:srgbClr val="ffffff"/>
                  </a:solidFill>
                </a:uFill>
                <a:latin typeface="Lato"/>
                <a:ea typeface="Lato"/>
              </a:rPr>
              <a:t>byte</a:t>
            </a:r>
            <a:r>
              <a:rPr b="0" lang="en-US" sz="1300" spc="-1" strike="noStrike">
                <a:solidFill>
                  <a:srgbClr val="000000"/>
                </a:solidFill>
                <a:uFill>
                  <a:solidFill>
                    <a:srgbClr val="ffffff"/>
                  </a:solidFill>
                </a:uFill>
                <a:latin typeface="Lato"/>
                <a:ea typeface="Lato"/>
              </a:rPr>
              <a:t>: The byte data type is an 8-bit signed two's complement integer.</a:t>
            </a:r>
            <a:endParaRPr b="0" lang="en-US" sz="1400" spc="-1" strike="noStrike">
              <a:solidFill>
                <a:srgbClr val="000000"/>
              </a:solidFill>
              <a:uFill>
                <a:solidFill>
                  <a:srgbClr val="ffffff"/>
                </a:solidFill>
              </a:uFill>
              <a:latin typeface="Arial"/>
            </a:endParaRPr>
          </a:p>
          <a:p>
            <a:pPr>
              <a:lnSpc>
                <a:spcPct val="115000"/>
              </a:lnSpc>
            </a:pPr>
            <a:r>
              <a:rPr b="1" lang="en-US" sz="1300" spc="-1" strike="noStrike">
                <a:solidFill>
                  <a:srgbClr val="000000"/>
                </a:solidFill>
                <a:uFill>
                  <a:solidFill>
                    <a:srgbClr val="ffffff"/>
                  </a:solidFill>
                </a:uFill>
                <a:latin typeface="Lato"/>
                <a:ea typeface="Lato"/>
              </a:rPr>
              <a:t>short</a:t>
            </a:r>
            <a:r>
              <a:rPr b="0" lang="en-US" sz="1300" spc="-1" strike="noStrike">
                <a:solidFill>
                  <a:srgbClr val="000000"/>
                </a:solidFill>
                <a:uFill>
                  <a:solidFill>
                    <a:srgbClr val="ffffff"/>
                  </a:solidFill>
                </a:uFill>
                <a:latin typeface="Lato"/>
                <a:ea typeface="Lato"/>
              </a:rPr>
              <a:t>: The short data type is a 16-bit signed two's complement integer. </a:t>
            </a:r>
            <a:endParaRPr b="0" lang="en-US" sz="1400" spc="-1" strike="noStrike">
              <a:solidFill>
                <a:srgbClr val="000000"/>
              </a:solidFill>
              <a:uFill>
                <a:solidFill>
                  <a:srgbClr val="ffffff"/>
                </a:solidFill>
              </a:uFill>
              <a:latin typeface="Arial"/>
            </a:endParaRPr>
          </a:p>
          <a:p>
            <a:pPr>
              <a:lnSpc>
                <a:spcPct val="115000"/>
              </a:lnSpc>
            </a:pPr>
            <a:r>
              <a:rPr b="1" lang="en-US" sz="1300" spc="-1" strike="noStrike">
                <a:solidFill>
                  <a:srgbClr val="000000"/>
                </a:solidFill>
                <a:uFill>
                  <a:solidFill>
                    <a:srgbClr val="ffffff"/>
                  </a:solidFill>
                </a:uFill>
                <a:latin typeface="Lato"/>
                <a:ea typeface="Lato"/>
              </a:rPr>
              <a:t>int</a:t>
            </a:r>
            <a:r>
              <a:rPr b="0" lang="en-US" sz="1300" spc="-1" strike="noStrike">
                <a:solidFill>
                  <a:srgbClr val="000000"/>
                </a:solidFill>
                <a:uFill>
                  <a:solidFill>
                    <a:srgbClr val="ffffff"/>
                  </a:solidFill>
                </a:uFill>
                <a:latin typeface="Lato"/>
                <a:ea typeface="Lato"/>
              </a:rPr>
              <a:t>: By default, the int data type is a 32-bit signed two's complement integer,</a:t>
            </a:r>
            <a:endParaRPr b="0" lang="en-US" sz="1400" spc="-1" strike="noStrike">
              <a:solidFill>
                <a:srgbClr val="000000"/>
              </a:solidFill>
              <a:uFill>
                <a:solidFill>
                  <a:srgbClr val="ffffff"/>
                </a:solidFill>
              </a:uFill>
              <a:latin typeface="Arial"/>
            </a:endParaRPr>
          </a:p>
          <a:p>
            <a:pPr>
              <a:lnSpc>
                <a:spcPct val="115000"/>
              </a:lnSpc>
            </a:pPr>
            <a:r>
              <a:rPr b="1" lang="en-US" sz="1300" spc="-1" strike="noStrike">
                <a:solidFill>
                  <a:srgbClr val="000000"/>
                </a:solidFill>
                <a:uFill>
                  <a:solidFill>
                    <a:srgbClr val="ffffff"/>
                  </a:solidFill>
                </a:uFill>
                <a:latin typeface="Lato"/>
                <a:ea typeface="Lato"/>
              </a:rPr>
              <a:t>long</a:t>
            </a:r>
            <a:r>
              <a:rPr b="0" lang="en-US" sz="1300" spc="-1" strike="noStrike">
                <a:solidFill>
                  <a:srgbClr val="000000"/>
                </a:solidFill>
                <a:uFill>
                  <a:solidFill>
                    <a:srgbClr val="ffffff"/>
                  </a:solidFill>
                </a:uFill>
                <a:latin typeface="Lato"/>
                <a:ea typeface="Lato"/>
              </a:rPr>
              <a:t>: The long data type is a 64-bit two's complement integer.</a:t>
            </a:r>
            <a:endParaRPr b="0" lang="en-US" sz="1400" spc="-1" strike="noStrike">
              <a:solidFill>
                <a:srgbClr val="000000"/>
              </a:solidFill>
              <a:uFill>
                <a:solidFill>
                  <a:srgbClr val="ffffff"/>
                </a:solidFill>
              </a:uFill>
              <a:latin typeface="Arial"/>
            </a:endParaRPr>
          </a:p>
          <a:p>
            <a:pPr>
              <a:lnSpc>
                <a:spcPct val="115000"/>
              </a:lnSpc>
            </a:pPr>
            <a:r>
              <a:rPr b="1" lang="en-US" sz="1300" spc="-1" strike="noStrike">
                <a:solidFill>
                  <a:srgbClr val="000000"/>
                </a:solidFill>
                <a:uFill>
                  <a:solidFill>
                    <a:srgbClr val="ffffff"/>
                  </a:solidFill>
                </a:uFill>
                <a:latin typeface="Lato"/>
                <a:ea typeface="Lato"/>
              </a:rPr>
              <a:t>float: </a:t>
            </a:r>
            <a:r>
              <a:rPr b="0" lang="en-US" sz="1300" spc="-1" strike="noStrike">
                <a:solidFill>
                  <a:srgbClr val="000000"/>
                </a:solidFill>
                <a:uFill>
                  <a:solidFill>
                    <a:srgbClr val="ffffff"/>
                  </a:solidFill>
                </a:uFill>
                <a:latin typeface="Lato"/>
                <a:ea typeface="Lato"/>
              </a:rPr>
              <a:t>Float data type is a single-precision 32-bit IEEE 754 floating point</a:t>
            </a:r>
            <a:endParaRPr b="0" lang="en-US" sz="1400" spc="-1" strike="noStrike">
              <a:solidFill>
                <a:srgbClr val="000000"/>
              </a:solidFill>
              <a:uFill>
                <a:solidFill>
                  <a:srgbClr val="ffffff"/>
                </a:solidFill>
              </a:uFill>
              <a:latin typeface="Arial"/>
            </a:endParaRPr>
          </a:p>
          <a:p>
            <a:pPr>
              <a:lnSpc>
                <a:spcPct val="115000"/>
              </a:lnSpc>
            </a:pPr>
            <a:r>
              <a:rPr b="1" lang="en-US" sz="1300" spc="-1" strike="noStrike">
                <a:solidFill>
                  <a:srgbClr val="000000"/>
                </a:solidFill>
                <a:uFill>
                  <a:solidFill>
                    <a:srgbClr val="ffffff"/>
                  </a:solidFill>
                </a:uFill>
                <a:latin typeface="Lato"/>
                <a:ea typeface="Lato"/>
              </a:rPr>
              <a:t>double: </a:t>
            </a:r>
            <a:r>
              <a:rPr b="0" lang="en-US" sz="1300" spc="-1" strike="noStrike">
                <a:solidFill>
                  <a:srgbClr val="000000"/>
                </a:solidFill>
                <a:uFill>
                  <a:solidFill>
                    <a:srgbClr val="ffffff"/>
                  </a:solidFill>
                </a:uFill>
                <a:latin typeface="Lato"/>
                <a:ea typeface="Lato"/>
              </a:rPr>
              <a:t>double data type is a double-precision 64-bit IEEE 754 floating point</a:t>
            </a:r>
            <a:endParaRPr b="0" lang="en-US" sz="1400" spc="-1" strike="noStrike">
              <a:solidFill>
                <a:srgbClr val="000000"/>
              </a:solidFill>
              <a:uFill>
                <a:solidFill>
                  <a:srgbClr val="ffffff"/>
                </a:solidFill>
              </a:uFill>
              <a:latin typeface="Arial"/>
            </a:endParaRPr>
          </a:p>
          <a:p>
            <a:pPr>
              <a:lnSpc>
                <a:spcPct val="115000"/>
              </a:lnSpc>
            </a:pPr>
            <a:r>
              <a:rPr b="1" lang="en-US" sz="1300" spc="-1" strike="noStrike">
                <a:solidFill>
                  <a:srgbClr val="000000"/>
                </a:solidFill>
                <a:uFill>
                  <a:solidFill>
                    <a:srgbClr val="ffffff"/>
                  </a:solidFill>
                </a:uFill>
                <a:latin typeface="Lato"/>
                <a:ea typeface="Lato"/>
              </a:rPr>
              <a:t>boolean: </a:t>
            </a:r>
            <a:r>
              <a:rPr b="0" lang="en-US" sz="1300" spc="-1" strike="noStrike">
                <a:solidFill>
                  <a:srgbClr val="000000"/>
                </a:solidFill>
                <a:uFill>
                  <a:solidFill>
                    <a:srgbClr val="ffffff"/>
                  </a:solidFill>
                </a:uFill>
                <a:latin typeface="Lato"/>
                <a:ea typeface="Lato"/>
              </a:rPr>
              <a:t>boolean data type represents one bit of information</a:t>
            </a:r>
            <a:endParaRPr b="0" lang="en-US" sz="1400" spc="-1" strike="noStrike">
              <a:solidFill>
                <a:srgbClr val="000000"/>
              </a:solidFill>
              <a:uFill>
                <a:solidFill>
                  <a:srgbClr val="ffffff"/>
                </a:solidFill>
              </a:uFill>
              <a:latin typeface="Arial"/>
            </a:endParaRPr>
          </a:p>
          <a:p>
            <a:pPr>
              <a:lnSpc>
                <a:spcPct val="115000"/>
              </a:lnSpc>
            </a:pPr>
            <a:r>
              <a:rPr b="1" lang="en-US" sz="1300" spc="-1" strike="noStrike">
                <a:solidFill>
                  <a:srgbClr val="000000"/>
                </a:solidFill>
                <a:uFill>
                  <a:solidFill>
                    <a:srgbClr val="ffffff"/>
                  </a:solidFill>
                </a:uFill>
                <a:latin typeface="Lato"/>
                <a:ea typeface="Lato"/>
              </a:rPr>
              <a:t>char: </a:t>
            </a:r>
            <a:r>
              <a:rPr b="0" lang="en-US" sz="1300" spc="-1" strike="noStrike">
                <a:solidFill>
                  <a:srgbClr val="000000"/>
                </a:solidFill>
                <a:uFill>
                  <a:solidFill>
                    <a:srgbClr val="ffffff"/>
                  </a:solidFill>
                </a:uFill>
                <a:latin typeface="Lato"/>
                <a:ea typeface="Lato"/>
              </a:rPr>
              <a:t>char data type is a single 16-bit Unicode character</a:t>
            </a:r>
            <a:endParaRPr b="0" lang="en-US" sz="1400" spc="-1" strike="noStrike">
              <a:solidFill>
                <a:srgbClr val="000000"/>
              </a:solidFill>
              <a:uFill>
                <a:solidFill>
                  <a:srgbClr val="ffffff"/>
                </a:solidFill>
              </a:uFill>
              <a:latin typeface="Arial"/>
            </a:endParaRPr>
          </a:p>
          <a:p>
            <a:pPr>
              <a:lnSpc>
                <a:spcPct val="100000"/>
              </a:lnSpc>
            </a:pPr>
            <a:endParaRPr b="0" lang="en-US" sz="1400" spc="-1" strike="noStrike">
              <a:solidFill>
                <a:srgbClr val="000000"/>
              </a:solidFill>
              <a:uFill>
                <a:solidFill>
                  <a:srgbClr val="ffffff"/>
                </a:solidFill>
              </a:uFill>
              <a:latin typeface="Arial"/>
            </a:endParaRPr>
          </a:p>
        </p:txBody>
      </p:sp>
      <p:sp>
        <p:nvSpPr>
          <p:cNvPr id="110" name="TextShape 2"/>
          <p:cNvSpPr txBox="1"/>
          <p:nvPr/>
        </p:nvSpPr>
        <p:spPr>
          <a:xfrm>
            <a:off x="729360" y="1758240"/>
            <a:ext cx="7688520" cy="713520"/>
          </a:xfrm>
          <a:prstGeom prst="rect">
            <a:avLst/>
          </a:prstGeom>
          <a:noFill/>
          <a:ln>
            <a:noFill/>
          </a:ln>
        </p:spPr>
        <p:txBody>
          <a:bodyPr tIns="91440" bIns="91440"/>
          <a:p>
            <a:pPr>
              <a:lnSpc>
                <a:spcPct val="100000"/>
              </a:lnSpc>
            </a:pPr>
            <a:r>
              <a:rPr b="1" lang="en-US" sz="2600" spc="-1" strike="noStrike">
                <a:solidFill>
                  <a:srgbClr val="1a1a1a"/>
                </a:solidFill>
                <a:uFill>
                  <a:solidFill>
                    <a:srgbClr val="ffffff"/>
                  </a:solidFill>
                </a:uFill>
                <a:latin typeface="Raleway"/>
                <a:ea typeface="Raleway"/>
              </a:rPr>
              <a:t>Primitive Data Types</a:t>
            </a:r>
            <a:endParaRPr b="0" lang="en-US" sz="1400" spc="-1" strike="noStrike">
              <a:solidFill>
                <a:srgbClr val="000000"/>
              </a:solidFill>
              <a:uFill>
                <a:solidFill>
                  <a:srgbClr val="ffffff"/>
                </a:solidFill>
              </a:uFill>
              <a:latin typeface="Arial"/>
            </a:endParaRPr>
          </a:p>
        </p:txBody>
      </p:sp>
    </p:spTree>
  </p:cSld>
  <p:transition spd="med">
    <p:fade/>
  </p:transition>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1" name="TextShape 1"/>
          <p:cNvSpPr txBox="1"/>
          <p:nvPr/>
        </p:nvSpPr>
        <p:spPr>
          <a:xfrm>
            <a:off x="729360" y="2772000"/>
            <a:ext cx="7688520" cy="3014280"/>
          </a:xfrm>
          <a:prstGeom prst="rect">
            <a:avLst/>
          </a:prstGeom>
          <a:noFill/>
          <a:ln>
            <a:noFill/>
          </a:ln>
        </p:spPr>
        <p:txBody>
          <a:bodyPr tIns="91440" bIns="91440"/>
          <a:p>
            <a:pPr>
              <a:lnSpc>
                <a:spcPct val="100000"/>
              </a:lnSpc>
            </a:pPr>
            <a:r>
              <a:rPr b="0" lang="en-US" sz="1300" spc="-1" strike="noStrike">
                <a:solidFill>
                  <a:srgbClr val="595959"/>
                </a:solidFill>
                <a:uFill>
                  <a:solidFill>
                    <a:srgbClr val="ffffff"/>
                  </a:solidFill>
                </a:uFill>
                <a:latin typeface="Lato"/>
                <a:ea typeface="Lato"/>
              </a:rPr>
              <a:t>Arithmetic Operators: + - * / ++ --</a:t>
            </a:r>
            <a:endParaRPr b="0" lang="en-US" sz="1400" spc="-1" strike="noStrike">
              <a:solidFill>
                <a:srgbClr val="000000"/>
              </a:solidFill>
              <a:uFill>
                <a:solidFill>
                  <a:srgbClr val="ffffff"/>
                </a:solidFill>
              </a:uFill>
              <a:latin typeface="Arial"/>
            </a:endParaRPr>
          </a:p>
          <a:p>
            <a:pPr>
              <a:lnSpc>
                <a:spcPct val="100000"/>
              </a:lnSpc>
            </a:pPr>
            <a:r>
              <a:rPr b="0" lang="en-US" sz="1300" spc="-1" strike="noStrike">
                <a:solidFill>
                  <a:srgbClr val="595959"/>
                </a:solidFill>
                <a:uFill>
                  <a:solidFill>
                    <a:srgbClr val="ffffff"/>
                  </a:solidFill>
                </a:uFill>
                <a:latin typeface="Lato"/>
                <a:ea typeface="Lato"/>
              </a:rPr>
              <a:t>Relational Operators: == &lt; &lt; != &gt;= &lt;=</a:t>
            </a:r>
            <a:endParaRPr b="0" lang="en-US" sz="1400" spc="-1" strike="noStrike">
              <a:solidFill>
                <a:srgbClr val="000000"/>
              </a:solidFill>
              <a:uFill>
                <a:solidFill>
                  <a:srgbClr val="ffffff"/>
                </a:solidFill>
              </a:uFill>
              <a:latin typeface="Arial"/>
            </a:endParaRPr>
          </a:p>
          <a:p>
            <a:pPr>
              <a:lnSpc>
                <a:spcPct val="100000"/>
              </a:lnSpc>
            </a:pPr>
            <a:r>
              <a:rPr b="0" lang="en-US" sz="1300" spc="-1" strike="noStrike">
                <a:solidFill>
                  <a:srgbClr val="595959"/>
                </a:solidFill>
                <a:uFill>
                  <a:solidFill>
                    <a:srgbClr val="ffffff"/>
                  </a:solidFill>
                </a:uFill>
                <a:latin typeface="Lato"/>
                <a:ea typeface="Lato"/>
              </a:rPr>
              <a:t>Logical Operators: &amp;&amp; ||</a:t>
            </a:r>
            <a:endParaRPr b="0" lang="en-US" sz="1400" spc="-1" strike="noStrike">
              <a:solidFill>
                <a:srgbClr val="000000"/>
              </a:solidFill>
              <a:uFill>
                <a:solidFill>
                  <a:srgbClr val="ffffff"/>
                </a:solidFill>
              </a:uFill>
              <a:latin typeface="Arial"/>
            </a:endParaRPr>
          </a:p>
          <a:p>
            <a:pPr>
              <a:lnSpc>
                <a:spcPct val="100000"/>
              </a:lnSpc>
            </a:pPr>
            <a:r>
              <a:rPr b="0" lang="en-US" sz="1300" spc="-1" strike="noStrike">
                <a:solidFill>
                  <a:srgbClr val="595959"/>
                </a:solidFill>
                <a:uFill>
                  <a:solidFill>
                    <a:srgbClr val="ffffff"/>
                  </a:solidFill>
                </a:uFill>
                <a:latin typeface="Lato"/>
                <a:ea typeface="Lato"/>
              </a:rPr>
              <a:t>Assignment Operators: = += -= *= /=</a:t>
            </a:r>
            <a:endParaRPr b="0" lang="en-US" sz="1400" spc="-1" strike="noStrike">
              <a:solidFill>
                <a:srgbClr val="000000"/>
              </a:solidFill>
              <a:uFill>
                <a:solidFill>
                  <a:srgbClr val="ffffff"/>
                </a:solidFill>
              </a:uFill>
              <a:latin typeface="Arial"/>
            </a:endParaRPr>
          </a:p>
        </p:txBody>
      </p:sp>
      <p:sp>
        <p:nvSpPr>
          <p:cNvPr id="112" name="TextShape 2"/>
          <p:cNvSpPr txBox="1"/>
          <p:nvPr/>
        </p:nvSpPr>
        <p:spPr>
          <a:xfrm>
            <a:off x="729360" y="1758240"/>
            <a:ext cx="7688520" cy="713520"/>
          </a:xfrm>
          <a:prstGeom prst="rect">
            <a:avLst/>
          </a:prstGeom>
          <a:noFill/>
          <a:ln>
            <a:noFill/>
          </a:ln>
        </p:spPr>
        <p:txBody>
          <a:bodyPr tIns="91440" bIns="91440"/>
          <a:p>
            <a:pPr>
              <a:lnSpc>
                <a:spcPct val="100000"/>
              </a:lnSpc>
            </a:pPr>
            <a:r>
              <a:rPr b="1" lang="en-US" sz="2600" spc="-1" strike="noStrike">
                <a:solidFill>
                  <a:srgbClr val="1a1a1a"/>
                </a:solidFill>
                <a:uFill>
                  <a:solidFill>
                    <a:srgbClr val="ffffff"/>
                  </a:solidFill>
                </a:uFill>
                <a:latin typeface="Raleway"/>
                <a:ea typeface="Raleway"/>
              </a:rPr>
              <a:t>Operators</a:t>
            </a:r>
            <a:endParaRPr b="0" lang="en-US" sz="1400" spc="-1" strike="noStrike">
              <a:solidFill>
                <a:srgbClr val="000000"/>
              </a:solidFill>
              <a:uFill>
                <a:solidFill>
                  <a:srgbClr val="ffffff"/>
                </a:solidFill>
              </a:uFill>
              <a:latin typeface="Arial"/>
            </a:endParaRPr>
          </a:p>
        </p:txBody>
      </p:sp>
    </p:spTree>
  </p:cSld>
  <p:transition spd="med">
    <p:fade/>
  </p:transition>
  <p:timing>
    <p:tnLst>
      <p:par>
        <p:cTn id="21" dur="indefinite" restart="never" nodeType="tmRoot">
          <p:childTnLst>
            <p:seq>
              <p:cTn id="22"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3" name="TextShape 1"/>
          <p:cNvSpPr txBox="1"/>
          <p:nvPr/>
        </p:nvSpPr>
        <p:spPr>
          <a:xfrm>
            <a:off x="729360" y="1758240"/>
            <a:ext cx="7688520" cy="713520"/>
          </a:xfrm>
          <a:prstGeom prst="rect">
            <a:avLst/>
          </a:prstGeom>
          <a:noFill/>
          <a:ln>
            <a:noFill/>
          </a:ln>
        </p:spPr>
        <p:txBody>
          <a:bodyPr tIns="91440" bIns="91440"/>
          <a:p>
            <a:pPr>
              <a:lnSpc>
                <a:spcPct val="100000"/>
              </a:lnSpc>
            </a:pPr>
            <a:r>
              <a:rPr b="1" lang="en-US" sz="2600" spc="-1" strike="noStrike">
                <a:solidFill>
                  <a:srgbClr val="1a1a1a"/>
                </a:solidFill>
                <a:uFill>
                  <a:solidFill>
                    <a:srgbClr val="ffffff"/>
                  </a:solidFill>
                </a:uFill>
                <a:latin typeface="Raleway"/>
                <a:ea typeface="Raleway"/>
              </a:rPr>
              <a:t>Variables</a:t>
            </a:r>
            <a:endParaRPr b="0" lang="en-US" sz="1400" spc="-1" strike="noStrike">
              <a:solidFill>
                <a:srgbClr val="000000"/>
              </a:solidFill>
              <a:uFill>
                <a:solidFill>
                  <a:srgbClr val="ffffff"/>
                </a:solidFill>
              </a:uFill>
              <a:latin typeface="Arial"/>
            </a:endParaRPr>
          </a:p>
        </p:txBody>
      </p:sp>
      <p:sp>
        <p:nvSpPr>
          <p:cNvPr id="114" name="TextShape 2"/>
          <p:cNvSpPr txBox="1"/>
          <p:nvPr/>
        </p:nvSpPr>
        <p:spPr>
          <a:xfrm>
            <a:off x="729360" y="2772000"/>
            <a:ext cx="7688520" cy="3014280"/>
          </a:xfrm>
          <a:prstGeom prst="rect">
            <a:avLst/>
          </a:prstGeom>
          <a:noFill/>
          <a:ln>
            <a:noFill/>
          </a:ln>
        </p:spPr>
        <p:txBody>
          <a:bodyPr tIns="91440" bIns="91440"/>
          <a:p>
            <a:pPr>
              <a:lnSpc>
                <a:spcPct val="100000"/>
              </a:lnSpc>
            </a:pPr>
            <a:r>
              <a:rPr b="0" lang="en-US" sz="1300" spc="-1" strike="noStrike">
                <a:solidFill>
                  <a:srgbClr val="000000"/>
                </a:solidFill>
                <a:uFill>
                  <a:solidFill>
                    <a:srgbClr val="ffffff"/>
                  </a:solidFill>
                </a:uFill>
                <a:latin typeface="Lato"/>
                <a:ea typeface="Lato"/>
              </a:rPr>
              <a:t>A variable provides us with named storage that our programs can manipulate. Each variable in Java has a specific type, which determines the size and layout of the variable's memory; the range of values that can be stored within that memory; and the set of operations that can be applied to the variable.</a:t>
            </a:r>
            <a:endParaRPr b="0" lang="en-US" sz="1400" spc="-1" strike="noStrike">
              <a:solidFill>
                <a:srgbClr val="000000"/>
              </a:solidFill>
              <a:uFill>
                <a:solidFill>
                  <a:srgbClr val="ffffff"/>
                </a:solidFill>
              </a:uFill>
              <a:latin typeface="Arial"/>
            </a:endParaRPr>
          </a:p>
          <a:p>
            <a:pPr marL="50760">
              <a:lnSpc>
                <a:spcPct val="109000"/>
              </a:lnSpc>
            </a:pPr>
            <a:r>
              <a:rPr b="0" lang="en-US" sz="1000" spc="-1" strike="noStrike">
                <a:solidFill>
                  <a:srgbClr val="000088"/>
                </a:solidFill>
                <a:uFill>
                  <a:solidFill>
                    <a:srgbClr val="ffffff"/>
                  </a:solidFill>
                </a:uFill>
                <a:latin typeface="Consolas"/>
                <a:ea typeface="Consolas"/>
              </a:rPr>
              <a:t>int</a:t>
            </a:r>
            <a:r>
              <a:rPr b="0" lang="en-US" sz="1000" spc="-1" strike="noStrike">
                <a:solidFill>
                  <a:srgbClr val="313131"/>
                </a:solidFill>
                <a:uFill>
                  <a:solidFill>
                    <a:srgbClr val="ffffff"/>
                  </a:solidFill>
                </a:uFill>
                <a:latin typeface="Consolas"/>
                <a:ea typeface="Consolas"/>
              </a:rPr>
              <a:t> a</a:t>
            </a:r>
            <a:r>
              <a:rPr b="0" lang="en-US" sz="1000" spc="-1" strike="noStrike">
                <a:solidFill>
                  <a:srgbClr val="666600"/>
                </a:solidFill>
                <a:uFill>
                  <a:solidFill>
                    <a:srgbClr val="ffffff"/>
                  </a:solidFill>
                </a:uFill>
                <a:latin typeface="Consolas"/>
                <a:ea typeface="Consolas"/>
              </a:rPr>
              <a:t>,</a:t>
            </a:r>
            <a:r>
              <a:rPr b="0" lang="en-US" sz="1000" spc="-1" strike="noStrike">
                <a:solidFill>
                  <a:srgbClr val="313131"/>
                </a:solidFill>
                <a:uFill>
                  <a:solidFill>
                    <a:srgbClr val="ffffff"/>
                  </a:solidFill>
                </a:uFill>
                <a:latin typeface="Consolas"/>
                <a:ea typeface="Consolas"/>
              </a:rPr>
              <a:t> b</a:t>
            </a:r>
            <a:r>
              <a:rPr b="0" lang="en-US" sz="1000" spc="-1" strike="noStrike">
                <a:solidFill>
                  <a:srgbClr val="666600"/>
                </a:solidFill>
                <a:uFill>
                  <a:solidFill>
                    <a:srgbClr val="ffffff"/>
                  </a:solidFill>
                </a:uFill>
                <a:latin typeface="Consolas"/>
                <a:ea typeface="Consolas"/>
              </a:rPr>
              <a:t>,</a:t>
            </a:r>
            <a:r>
              <a:rPr b="0" lang="en-US" sz="1000" spc="-1" strike="noStrike">
                <a:solidFill>
                  <a:srgbClr val="313131"/>
                </a:solidFill>
                <a:uFill>
                  <a:solidFill>
                    <a:srgbClr val="ffffff"/>
                  </a:solidFill>
                </a:uFill>
                <a:latin typeface="Consolas"/>
                <a:ea typeface="Consolas"/>
              </a:rPr>
              <a:t> c</a:t>
            </a:r>
            <a:r>
              <a:rPr b="0" lang="en-US" sz="1000" spc="-1" strike="noStrike">
                <a:solidFill>
                  <a:srgbClr val="666600"/>
                </a:solidFill>
                <a:uFill>
                  <a:solidFill>
                    <a:srgbClr val="ffffff"/>
                  </a:solidFill>
                </a:uFill>
                <a:latin typeface="Consolas"/>
                <a:ea typeface="Consolas"/>
              </a:rPr>
              <a:t>;</a:t>
            </a:r>
            <a:r>
              <a:rPr b="0" lang="en-US" sz="1000" spc="-1" strike="noStrike">
                <a:solidFill>
                  <a:srgbClr val="313131"/>
                </a:solidFill>
                <a:uFill>
                  <a:solidFill>
                    <a:srgbClr val="ffffff"/>
                  </a:solidFill>
                </a:uFill>
                <a:latin typeface="Consolas"/>
                <a:ea typeface="Consolas"/>
              </a:rPr>
              <a:t>         </a:t>
            </a:r>
            <a:r>
              <a:rPr b="0" lang="en-US" sz="1000" spc="-1" strike="noStrike">
                <a:solidFill>
                  <a:srgbClr val="880000"/>
                </a:solidFill>
                <a:uFill>
                  <a:solidFill>
                    <a:srgbClr val="ffffff"/>
                  </a:solidFill>
                </a:uFill>
                <a:latin typeface="Consolas"/>
                <a:ea typeface="Consolas"/>
              </a:rPr>
              <a:t>// Declares three ints, a, b, and c.</a:t>
            </a:r>
            <a:r>
              <a:rPr b="0" lang="en-US" sz="1000" spc="-1" strike="noStrike">
                <a:solidFill>
                  <a:srgbClr val="313131"/>
                </a:solidFill>
                <a:uFill>
                  <a:solidFill>
                    <a:srgbClr val="ffffff"/>
                  </a:solidFill>
                </a:uFill>
                <a:latin typeface="Consolas"/>
                <a:ea typeface="Consolas"/>
              </a:rPr>
              <a:t>
</a:t>
            </a:r>
            <a:r>
              <a:rPr b="0" lang="en-US" sz="1000" spc="-1" strike="noStrike">
                <a:solidFill>
                  <a:srgbClr val="000088"/>
                </a:solidFill>
                <a:uFill>
                  <a:solidFill>
                    <a:srgbClr val="ffffff"/>
                  </a:solidFill>
                </a:uFill>
                <a:latin typeface="Consolas"/>
                <a:ea typeface="Consolas"/>
              </a:rPr>
              <a:t>int</a:t>
            </a:r>
            <a:r>
              <a:rPr b="0" lang="en-US" sz="1000" spc="-1" strike="noStrike">
                <a:solidFill>
                  <a:srgbClr val="313131"/>
                </a:solidFill>
                <a:uFill>
                  <a:solidFill>
                    <a:srgbClr val="ffffff"/>
                  </a:solidFill>
                </a:uFill>
                <a:latin typeface="Consolas"/>
                <a:ea typeface="Consolas"/>
              </a:rPr>
              <a:t> a </a:t>
            </a:r>
            <a:r>
              <a:rPr b="0" lang="en-US" sz="1000" spc="-1" strike="noStrike">
                <a:solidFill>
                  <a:srgbClr val="666600"/>
                </a:solidFill>
                <a:uFill>
                  <a:solidFill>
                    <a:srgbClr val="ffffff"/>
                  </a:solidFill>
                </a:uFill>
                <a:latin typeface="Consolas"/>
                <a:ea typeface="Consolas"/>
              </a:rPr>
              <a:t>=</a:t>
            </a:r>
            <a:r>
              <a:rPr b="0" lang="en-US" sz="1000" spc="-1" strike="noStrike">
                <a:solidFill>
                  <a:srgbClr val="313131"/>
                </a:solidFill>
                <a:uFill>
                  <a:solidFill>
                    <a:srgbClr val="ffffff"/>
                  </a:solidFill>
                </a:uFill>
                <a:latin typeface="Consolas"/>
                <a:ea typeface="Consolas"/>
              </a:rPr>
              <a:t> </a:t>
            </a:r>
            <a:r>
              <a:rPr b="0" lang="en-US" sz="1000" spc="-1" strike="noStrike">
                <a:solidFill>
                  <a:srgbClr val="006666"/>
                </a:solidFill>
                <a:uFill>
                  <a:solidFill>
                    <a:srgbClr val="ffffff"/>
                  </a:solidFill>
                </a:uFill>
                <a:latin typeface="Consolas"/>
                <a:ea typeface="Consolas"/>
              </a:rPr>
              <a:t>10</a:t>
            </a:r>
            <a:r>
              <a:rPr b="0" lang="en-US" sz="1000" spc="-1" strike="noStrike">
                <a:solidFill>
                  <a:srgbClr val="666600"/>
                </a:solidFill>
                <a:uFill>
                  <a:solidFill>
                    <a:srgbClr val="ffffff"/>
                  </a:solidFill>
                </a:uFill>
                <a:latin typeface="Consolas"/>
                <a:ea typeface="Consolas"/>
              </a:rPr>
              <a:t>,</a:t>
            </a:r>
            <a:r>
              <a:rPr b="0" lang="en-US" sz="1000" spc="-1" strike="noStrike">
                <a:solidFill>
                  <a:srgbClr val="313131"/>
                </a:solidFill>
                <a:uFill>
                  <a:solidFill>
                    <a:srgbClr val="ffffff"/>
                  </a:solidFill>
                </a:uFill>
                <a:latin typeface="Consolas"/>
                <a:ea typeface="Consolas"/>
              </a:rPr>
              <a:t> b </a:t>
            </a:r>
            <a:r>
              <a:rPr b="0" lang="en-US" sz="1000" spc="-1" strike="noStrike">
                <a:solidFill>
                  <a:srgbClr val="666600"/>
                </a:solidFill>
                <a:uFill>
                  <a:solidFill>
                    <a:srgbClr val="ffffff"/>
                  </a:solidFill>
                </a:uFill>
                <a:latin typeface="Consolas"/>
                <a:ea typeface="Consolas"/>
              </a:rPr>
              <a:t>=</a:t>
            </a:r>
            <a:r>
              <a:rPr b="0" lang="en-US" sz="1000" spc="-1" strike="noStrike">
                <a:solidFill>
                  <a:srgbClr val="313131"/>
                </a:solidFill>
                <a:uFill>
                  <a:solidFill>
                    <a:srgbClr val="ffffff"/>
                  </a:solidFill>
                </a:uFill>
                <a:latin typeface="Consolas"/>
                <a:ea typeface="Consolas"/>
              </a:rPr>
              <a:t> </a:t>
            </a:r>
            <a:r>
              <a:rPr b="0" lang="en-US" sz="1000" spc="-1" strike="noStrike">
                <a:solidFill>
                  <a:srgbClr val="006666"/>
                </a:solidFill>
                <a:uFill>
                  <a:solidFill>
                    <a:srgbClr val="ffffff"/>
                  </a:solidFill>
                </a:uFill>
                <a:latin typeface="Consolas"/>
                <a:ea typeface="Consolas"/>
              </a:rPr>
              <a:t>10</a:t>
            </a:r>
            <a:r>
              <a:rPr b="0" lang="en-US" sz="1000" spc="-1" strike="noStrike">
                <a:solidFill>
                  <a:srgbClr val="666600"/>
                </a:solidFill>
                <a:uFill>
                  <a:solidFill>
                    <a:srgbClr val="ffffff"/>
                  </a:solidFill>
                </a:uFill>
                <a:latin typeface="Consolas"/>
                <a:ea typeface="Consolas"/>
              </a:rPr>
              <a:t>;</a:t>
            </a:r>
            <a:r>
              <a:rPr b="0" lang="en-US" sz="1000" spc="-1" strike="noStrike">
                <a:solidFill>
                  <a:srgbClr val="313131"/>
                </a:solidFill>
                <a:uFill>
                  <a:solidFill>
                    <a:srgbClr val="ffffff"/>
                  </a:solidFill>
                </a:uFill>
                <a:latin typeface="Consolas"/>
                <a:ea typeface="Consolas"/>
              </a:rPr>
              <a:t>  </a:t>
            </a:r>
            <a:r>
              <a:rPr b="0" lang="en-US" sz="1000" spc="-1" strike="noStrike">
                <a:solidFill>
                  <a:srgbClr val="880000"/>
                </a:solidFill>
                <a:uFill>
                  <a:solidFill>
                    <a:srgbClr val="ffffff"/>
                  </a:solidFill>
                </a:uFill>
                <a:latin typeface="Consolas"/>
                <a:ea typeface="Consolas"/>
              </a:rPr>
              <a:t>// Example of initialization</a:t>
            </a:r>
            <a:r>
              <a:rPr b="0" lang="en-US" sz="1000" spc="-1" strike="noStrike">
                <a:solidFill>
                  <a:srgbClr val="313131"/>
                </a:solidFill>
                <a:uFill>
                  <a:solidFill>
                    <a:srgbClr val="ffffff"/>
                  </a:solidFill>
                </a:uFill>
                <a:latin typeface="Consolas"/>
                <a:ea typeface="Consolas"/>
              </a:rPr>
              <a:t>
</a:t>
            </a:r>
            <a:r>
              <a:rPr b="0" lang="en-US" sz="1000" spc="-1" strike="noStrike">
                <a:solidFill>
                  <a:srgbClr val="000088"/>
                </a:solidFill>
                <a:uFill>
                  <a:solidFill>
                    <a:srgbClr val="ffffff"/>
                  </a:solidFill>
                </a:uFill>
                <a:latin typeface="Consolas"/>
                <a:ea typeface="Consolas"/>
              </a:rPr>
              <a:t>byte</a:t>
            </a:r>
            <a:r>
              <a:rPr b="0" lang="en-US" sz="1000" spc="-1" strike="noStrike">
                <a:solidFill>
                  <a:srgbClr val="313131"/>
                </a:solidFill>
                <a:uFill>
                  <a:solidFill>
                    <a:srgbClr val="ffffff"/>
                  </a:solidFill>
                </a:uFill>
                <a:latin typeface="Consolas"/>
                <a:ea typeface="Consolas"/>
              </a:rPr>
              <a:t> B </a:t>
            </a:r>
            <a:r>
              <a:rPr b="0" lang="en-US" sz="1000" spc="-1" strike="noStrike">
                <a:solidFill>
                  <a:srgbClr val="666600"/>
                </a:solidFill>
                <a:uFill>
                  <a:solidFill>
                    <a:srgbClr val="ffffff"/>
                  </a:solidFill>
                </a:uFill>
                <a:latin typeface="Consolas"/>
                <a:ea typeface="Consolas"/>
              </a:rPr>
              <a:t>=</a:t>
            </a:r>
            <a:r>
              <a:rPr b="0" lang="en-US" sz="1000" spc="-1" strike="noStrike">
                <a:solidFill>
                  <a:srgbClr val="313131"/>
                </a:solidFill>
                <a:uFill>
                  <a:solidFill>
                    <a:srgbClr val="ffffff"/>
                  </a:solidFill>
                </a:uFill>
                <a:latin typeface="Consolas"/>
                <a:ea typeface="Consolas"/>
              </a:rPr>
              <a:t> </a:t>
            </a:r>
            <a:r>
              <a:rPr b="0" lang="en-US" sz="1000" spc="-1" strike="noStrike">
                <a:solidFill>
                  <a:srgbClr val="006666"/>
                </a:solidFill>
                <a:uFill>
                  <a:solidFill>
                    <a:srgbClr val="ffffff"/>
                  </a:solidFill>
                </a:uFill>
                <a:latin typeface="Consolas"/>
                <a:ea typeface="Consolas"/>
              </a:rPr>
              <a:t>22</a:t>
            </a:r>
            <a:r>
              <a:rPr b="0" lang="en-US" sz="1000" spc="-1" strike="noStrike">
                <a:solidFill>
                  <a:srgbClr val="666600"/>
                </a:solidFill>
                <a:uFill>
                  <a:solidFill>
                    <a:srgbClr val="ffffff"/>
                  </a:solidFill>
                </a:uFill>
                <a:latin typeface="Consolas"/>
                <a:ea typeface="Consolas"/>
              </a:rPr>
              <a:t>;</a:t>
            </a:r>
            <a:r>
              <a:rPr b="0" lang="en-US" sz="1000" spc="-1" strike="noStrike">
                <a:solidFill>
                  <a:srgbClr val="313131"/>
                </a:solidFill>
                <a:uFill>
                  <a:solidFill>
                    <a:srgbClr val="ffffff"/>
                  </a:solidFill>
                </a:uFill>
                <a:latin typeface="Consolas"/>
                <a:ea typeface="Consolas"/>
              </a:rPr>
              <a:t>         </a:t>
            </a:r>
            <a:r>
              <a:rPr b="0" lang="en-US" sz="1000" spc="-1" strike="noStrike">
                <a:solidFill>
                  <a:srgbClr val="880000"/>
                </a:solidFill>
                <a:uFill>
                  <a:solidFill>
                    <a:srgbClr val="ffffff"/>
                  </a:solidFill>
                </a:uFill>
                <a:latin typeface="Consolas"/>
                <a:ea typeface="Consolas"/>
              </a:rPr>
              <a:t>// initializes a byte type variable B.</a:t>
            </a:r>
            <a:r>
              <a:rPr b="0" lang="en-US" sz="1000" spc="-1" strike="noStrike">
                <a:solidFill>
                  <a:srgbClr val="313131"/>
                </a:solidFill>
                <a:uFill>
                  <a:solidFill>
                    <a:srgbClr val="ffffff"/>
                  </a:solidFill>
                </a:uFill>
                <a:latin typeface="Consolas"/>
                <a:ea typeface="Consolas"/>
              </a:rPr>
              <a:t>
</a:t>
            </a:r>
            <a:r>
              <a:rPr b="0" lang="en-US" sz="1000" spc="-1" strike="noStrike">
                <a:solidFill>
                  <a:srgbClr val="000088"/>
                </a:solidFill>
                <a:uFill>
                  <a:solidFill>
                    <a:srgbClr val="ffffff"/>
                  </a:solidFill>
                </a:uFill>
                <a:latin typeface="Consolas"/>
                <a:ea typeface="Consolas"/>
              </a:rPr>
              <a:t>double</a:t>
            </a:r>
            <a:r>
              <a:rPr b="0" lang="en-US" sz="1000" spc="-1" strike="noStrike">
                <a:solidFill>
                  <a:srgbClr val="313131"/>
                </a:solidFill>
                <a:uFill>
                  <a:solidFill>
                    <a:srgbClr val="ffffff"/>
                  </a:solidFill>
                </a:uFill>
                <a:latin typeface="Consolas"/>
                <a:ea typeface="Consolas"/>
              </a:rPr>
              <a:t> pi </a:t>
            </a:r>
            <a:r>
              <a:rPr b="0" lang="en-US" sz="1000" spc="-1" strike="noStrike">
                <a:solidFill>
                  <a:srgbClr val="666600"/>
                </a:solidFill>
                <a:uFill>
                  <a:solidFill>
                    <a:srgbClr val="ffffff"/>
                  </a:solidFill>
                </a:uFill>
                <a:latin typeface="Consolas"/>
                <a:ea typeface="Consolas"/>
              </a:rPr>
              <a:t>=</a:t>
            </a:r>
            <a:r>
              <a:rPr b="0" lang="en-US" sz="1000" spc="-1" strike="noStrike">
                <a:solidFill>
                  <a:srgbClr val="313131"/>
                </a:solidFill>
                <a:uFill>
                  <a:solidFill>
                    <a:srgbClr val="ffffff"/>
                  </a:solidFill>
                </a:uFill>
                <a:latin typeface="Consolas"/>
                <a:ea typeface="Consolas"/>
              </a:rPr>
              <a:t> </a:t>
            </a:r>
            <a:r>
              <a:rPr b="0" lang="en-US" sz="1000" spc="-1" strike="noStrike">
                <a:solidFill>
                  <a:srgbClr val="006666"/>
                </a:solidFill>
                <a:uFill>
                  <a:solidFill>
                    <a:srgbClr val="ffffff"/>
                  </a:solidFill>
                </a:uFill>
                <a:latin typeface="Consolas"/>
                <a:ea typeface="Consolas"/>
              </a:rPr>
              <a:t>3.14159</a:t>
            </a:r>
            <a:r>
              <a:rPr b="0" lang="en-US" sz="1000" spc="-1" strike="noStrike">
                <a:solidFill>
                  <a:srgbClr val="666600"/>
                </a:solidFill>
                <a:uFill>
                  <a:solidFill>
                    <a:srgbClr val="ffffff"/>
                  </a:solidFill>
                </a:uFill>
                <a:latin typeface="Consolas"/>
                <a:ea typeface="Consolas"/>
              </a:rPr>
              <a:t>;</a:t>
            </a:r>
            <a:r>
              <a:rPr b="0" lang="en-US" sz="1000" spc="-1" strike="noStrike">
                <a:solidFill>
                  <a:srgbClr val="313131"/>
                </a:solidFill>
                <a:uFill>
                  <a:solidFill>
                    <a:srgbClr val="ffffff"/>
                  </a:solidFill>
                </a:uFill>
                <a:latin typeface="Consolas"/>
                <a:ea typeface="Consolas"/>
              </a:rPr>
              <a:t> </a:t>
            </a:r>
            <a:r>
              <a:rPr b="0" lang="en-US" sz="1000" spc="-1" strike="noStrike">
                <a:solidFill>
                  <a:srgbClr val="880000"/>
                </a:solidFill>
                <a:uFill>
                  <a:solidFill>
                    <a:srgbClr val="ffffff"/>
                  </a:solidFill>
                </a:uFill>
                <a:latin typeface="Consolas"/>
                <a:ea typeface="Consolas"/>
              </a:rPr>
              <a:t>// declares and assigns a value of PI.</a:t>
            </a:r>
            <a:r>
              <a:rPr b="0" lang="en-US" sz="1000" spc="-1" strike="noStrike">
                <a:solidFill>
                  <a:srgbClr val="313131"/>
                </a:solidFill>
                <a:uFill>
                  <a:solidFill>
                    <a:srgbClr val="ffffff"/>
                  </a:solidFill>
                </a:uFill>
                <a:latin typeface="Consolas"/>
                <a:ea typeface="Consolas"/>
              </a:rPr>
              <a:t>
</a:t>
            </a:r>
            <a:r>
              <a:rPr b="0" lang="en-US" sz="1000" spc="-1" strike="noStrike">
                <a:solidFill>
                  <a:srgbClr val="000088"/>
                </a:solidFill>
                <a:uFill>
                  <a:solidFill>
                    <a:srgbClr val="ffffff"/>
                  </a:solidFill>
                </a:uFill>
                <a:latin typeface="Consolas"/>
                <a:ea typeface="Consolas"/>
              </a:rPr>
              <a:t>char</a:t>
            </a:r>
            <a:r>
              <a:rPr b="0" lang="en-US" sz="1000" spc="-1" strike="noStrike">
                <a:solidFill>
                  <a:srgbClr val="313131"/>
                </a:solidFill>
                <a:uFill>
                  <a:solidFill>
                    <a:srgbClr val="ffffff"/>
                  </a:solidFill>
                </a:uFill>
                <a:latin typeface="Consolas"/>
                <a:ea typeface="Consolas"/>
              </a:rPr>
              <a:t> a </a:t>
            </a:r>
            <a:r>
              <a:rPr b="0" lang="en-US" sz="1000" spc="-1" strike="noStrike">
                <a:solidFill>
                  <a:srgbClr val="666600"/>
                </a:solidFill>
                <a:uFill>
                  <a:solidFill>
                    <a:srgbClr val="ffffff"/>
                  </a:solidFill>
                </a:uFill>
                <a:latin typeface="Consolas"/>
                <a:ea typeface="Consolas"/>
              </a:rPr>
              <a:t>=</a:t>
            </a:r>
            <a:r>
              <a:rPr b="0" lang="en-US" sz="1000" spc="-1" strike="noStrike">
                <a:solidFill>
                  <a:srgbClr val="313131"/>
                </a:solidFill>
                <a:uFill>
                  <a:solidFill>
                    <a:srgbClr val="ffffff"/>
                  </a:solidFill>
                </a:uFill>
                <a:latin typeface="Consolas"/>
                <a:ea typeface="Consolas"/>
              </a:rPr>
              <a:t> </a:t>
            </a:r>
            <a:r>
              <a:rPr b="0" lang="en-US" sz="1000" spc="-1" strike="noStrike">
                <a:solidFill>
                  <a:srgbClr val="008800"/>
                </a:solidFill>
                <a:uFill>
                  <a:solidFill>
                    <a:srgbClr val="ffffff"/>
                  </a:solidFill>
                </a:uFill>
                <a:latin typeface="Consolas"/>
                <a:ea typeface="Consolas"/>
              </a:rPr>
              <a:t>'a'</a:t>
            </a:r>
            <a:r>
              <a:rPr b="0" lang="en-US" sz="1000" spc="-1" strike="noStrike">
                <a:solidFill>
                  <a:srgbClr val="666600"/>
                </a:solidFill>
                <a:uFill>
                  <a:solidFill>
                    <a:srgbClr val="ffffff"/>
                  </a:solidFill>
                </a:uFill>
                <a:latin typeface="Consolas"/>
                <a:ea typeface="Consolas"/>
              </a:rPr>
              <a:t>;</a:t>
            </a:r>
            <a:r>
              <a:rPr b="0" lang="en-US" sz="1000" spc="-1" strike="noStrike">
                <a:solidFill>
                  <a:srgbClr val="313131"/>
                </a:solidFill>
                <a:uFill>
                  <a:solidFill>
                    <a:srgbClr val="ffffff"/>
                  </a:solidFill>
                </a:uFill>
                <a:latin typeface="Consolas"/>
                <a:ea typeface="Consolas"/>
              </a:rPr>
              <a:t>        </a:t>
            </a:r>
            <a:r>
              <a:rPr b="0" lang="en-US" sz="1000" spc="-1" strike="noStrike">
                <a:solidFill>
                  <a:srgbClr val="880000"/>
                </a:solidFill>
                <a:uFill>
                  <a:solidFill>
                    <a:srgbClr val="ffffff"/>
                  </a:solidFill>
                </a:uFill>
                <a:latin typeface="Consolas"/>
                <a:ea typeface="Consolas"/>
              </a:rPr>
              <a:t>// the char variable is initialized with value 'a'</a:t>
            </a:r>
            <a:endParaRPr b="0" lang="en-US" sz="1400" spc="-1" strike="noStrike">
              <a:solidFill>
                <a:srgbClr val="000000"/>
              </a:solidFill>
              <a:uFill>
                <a:solidFill>
                  <a:srgbClr val="ffffff"/>
                </a:solidFill>
              </a:uFill>
              <a:latin typeface="Arial"/>
            </a:endParaRPr>
          </a:p>
          <a:p>
            <a:pPr marL="50760">
              <a:lnSpc>
                <a:spcPct val="109000"/>
              </a:lnSpc>
            </a:pPr>
            <a:r>
              <a:rPr b="0" lang="en-US" sz="1000" spc="-1" strike="noStrike">
                <a:solidFill>
                  <a:srgbClr val="4a86e8"/>
                </a:solidFill>
                <a:uFill>
                  <a:solidFill>
                    <a:srgbClr val="ffffff"/>
                  </a:solidFill>
                </a:uFill>
                <a:latin typeface="Consolas"/>
                <a:ea typeface="Consolas"/>
              </a:rPr>
              <a:t>String </a:t>
            </a:r>
            <a:r>
              <a:rPr b="0" lang="en-US" sz="1000" spc="-1" strike="noStrike">
                <a:solidFill>
                  <a:srgbClr val="880000"/>
                </a:solidFill>
                <a:uFill>
                  <a:solidFill>
                    <a:srgbClr val="ffffff"/>
                  </a:solidFill>
                </a:uFill>
                <a:latin typeface="Consolas"/>
                <a:ea typeface="Consolas"/>
              </a:rPr>
              <a:t>str = “hello world” //the String is assiged to value “hello world”</a:t>
            </a:r>
            <a:endParaRPr b="0" lang="en-US" sz="1400" spc="-1" strike="noStrike">
              <a:solidFill>
                <a:srgbClr val="000000"/>
              </a:solidFill>
              <a:uFill>
                <a:solidFill>
                  <a:srgbClr val="ffffff"/>
                </a:solidFill>
              </a:uFill>
              <a:latin typeface="Arial"/>
            </a:endParaRPr>
          </a:p>
          <a:p>
            <a:pPr marL="50760">
              <a:lnSpc>
                <a:spcPct val="100000"/>
              </a:lnSpc>
            </a:pPr>
            <a:endParaRPr b="0" lang="en-US" sz="1400" spc="-1" strike="noStrike">
              <a:solidFill>
                <a:srgbClr val="000000"/>
              </a:solidFill>
              <a:uFill>
                <a:solidFill>
                  <a:srgbClr val="ffffff"/>
                </a:solidFill>
              </a:uFill>
              <a:latin typeface="Arial"/>
            </a:endParaRPr>
          </a:p>
        </p:txBody>
      </p:sp>
    </p:spTree>
  </p:cSld>
  <p:timing>
    <p:tnLst>
      <p:par>
        <p:cTn id="23" dur="indefinite" restart="never" nodeType="tmRoot">
          <p:childTnLst>
            <p:seq>
              <p:cTn id="24"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5" name="TextShape 1"/>
          <p:cNvSpPr txBox="1"/>
          <p:nvPr/>
        </p:nvSpPr>
        <p:spPr>
          <a:xfrm>
            <a:off x="729360" y="2772000"/>
            <a:ext cx="7688520" cy="3014280"/>
          </a:xfrm>
          <a:prstGeom prst="rect">
            <a:avLst/>
          </a:prstGeom>
          <a:noFill/>
          <a:ln>
            <a:noFill/>
          </a:ln>
        </p:spPr>
        <p:txBody>
          <a:bodyPr tIns="91440" bIns="91440"/>
          <a:p>
            <a:pPr>
              <a:lnSpc>
                <a:spcPct val="100000"/>
              </a:lnSpc>
            </a:pPr>
            <a:r>
              <a:rPr b="1" lang="en-US" sz="1300" spc="-1" strike="noStrike">
                <a:solidFill>
                  <a:srgbClr val="000000"/>
                </a:solidFill>
                <a:uFill>
                  <a:solidFill>
                    <a:srgbClr val="ffffff"/>
                  </a:solidFill>
                </a:uFill>
                <a:latin typeface="Lato"/>
                <a:ea typeface="Lato"/>
              </a:rPr>
              <a:t>The most useful/popular Data type(Object)</a:t>
            </a:r>
            <a:endParaRPr b="0" lang="en-US" sz="1400" spc="-1" strike="noStrike">
              <a:solidFill>
                <a:srgbClr val="000000"/>
              </a:solidFill>
              <a:uFill>
                <a:solidFill>
                  <a:srgbClr val="ffffff"/>
                </a:solidFill>
              </a:uFill>
              <a:latin typeface="Arial"/>
            </a:endParaRPr>
          </a:p>
          <a:p>
            <a:pPr>
              <a:lnSpc>
                <a:spcPct val="100000"/>
              </a:lnSpc>
            </a:pPr>
            <a:r>
              <a:rPr b="0" lang="en-US" sz="1300" spc="-1" strike="noStrike">
                <a:solidFill>
                  <a:srgbClr val="000000"/>
                </a:solidFill>
                <a:uFill>
                  <a:solidFill>
                    <a:srgbClr val="ffffff"/>
                  </a:solidFill>
                </a:uFill>
                <a:latin typeface="Lato"/>
                <a:ea typeface="Lato"/>
              </a:rPr>
              <a:t>The most direct way to create a string is to write:</a:t>
            </a:r>
            <a:endParaRPr b="0" lang="en-US" sz="1400" spc="-1" strike="noStrike">
              <a:solidFill>
                <a:srgbClr val="000000"/>
              </a:solidFill>
              <a:uFill>
                <a:solidFill>
                  <a:srgbClr val="ffffff"/>
                </a:solidFill>
              </a:uFill>
              <a:latin typeface="Arial"/>
            </a:endParaRPr>
          </a:p>
          <a:p>
            <a:pPr marL="336600">
              <a:lnSpc>
                <a:spcPct val="100000"/>
              </a:lnSpc>
            </a:pPr>
            <a:r>
              <a:rPr b="0" lang="en-US" sz="1300" spc="-1" strike="noStrike">
                <a:solidFill>
                  <a:srgbClr val="000000"/>
                </a:solidFill>
                <a:uFill>
                  <a:solidFill>
                    <a:srgbClr val="ffffff"/>
                  </a:solidFill>
                </a:uFill>
                <a:latin typeface="Lato"/>
                <a:ea typeface="Lato"/>
              </a:rPr>
              <a:t>String greeting = "Hello world!"; </a:t>
            </a:r>
            <a:endParaRPr b="0" lang="en-US" sz="1400" spc="-1" strike="noStrike">
              <a:solidFill>
                <a:srgbClr val="000000"/>
              </a:solidFill>
              <a:uFill>
                <a:solidFill>
                  <a:srgbClr val="ffffff"/>
                </a:solidFill>
              </a:uFill>
              <a:latin typeface="Arial"/>
            </a:endParaRPr>
          </a:p>
          <a:p>
            <a:pPr marL="336600">
              <a:lnSpc>
                <a:spcPct val="100000"/>
              </a:lnSpc>
            </a:pPr>
            <a:r>
              <a:rPr b="0" lang="en-US" sz="1300" spc="-1" strike="noStrike">
                <a:solidFill>
                  <a:srgbClr val="000000"/>
                </a:solidFill>
                <a:uFill>
                  <a:solidFill>
                    <a:srgbClr val="ffffff"/>
                  </a:solidFill>
                </a:uFill>
                <a:latin typeface="Lato"/>
                <a:ea typeface="Lato"/>
              </a:rPr>
              <a:t>As with any other object, you can create String objects by using the new keyword and a constructor. The String class has thirteen constructors that allow you to provide the initial value of the string using different sources, such as an array of characters:</a:t>
            </a:r>
            <a:endParaRPr b="0" lang="en-US" sz="1400" spc="-1" strike="noStrike">
              <a:solidFill>
                <a:srgbClr val="000000"/>
              </a:solidFill>
              <a:uFill>
                <a:solidFill>
                  <a:srgbClr val="ffffff"/>
                </a:solidFill>
              </a:uFill>
              <a:latin typeface="Arial"/>
            </a:endParaRPr>
          </a:p>
          <a:p>
            <a:pPr marL="336600">
              <a:lnSpc>
                <a:spcPct val="100000"/>
              </a:lnSpc>
            </a:pPr>
            <a:endParaRPr b="0" lang="en-US" sz="1400" spc="-1" strike="noStrike">
              <a:solidFill>
                <a:srgbClr val="000000"/>
              </a:solidFill>
              <a:uFill>
                <a:solidFill>
                  <a:srgbClr val="ffffff"/>
                </a:solidFill>
              </a:uFill>
              <a:latin typeface="Arial"/>
            </a:endParaRPr>
          </a:p>
          <a:p>
            <a:pPr marL="336600">
              <a:lnSpc>
                <a:spcPct val="100000"/>
              </a:lnSpc>
            </a:pPr>
            <a:r>
              <a:rPr b="0" lang="en-US" sz="1300" spc="-1" strike="noStrike">
                <a:solidFill>
                  <a:srgbClr val="008000"/>
                </a:solidFill>
                <a:uFill>
                  <a:solidFill>
                    <a:srgbClr val="ffffff"/>
                  </a:solidFill>
                </a:uFill>
                <a:latin typeface="Lato"/>
                <a:ea typeface="Lato"/>
              </a:rPr>
              <a:t>        </a:t>
            </a:r>
            <a:r>
              <a:rPr b="0" lang="en-US" sz="1300" spc="-1" strike="noStrike">
                <a:solidFill>
                  <a:srgbClr val="008000"/>
                </a:solidFill>
                <a:uFill>
                  <a:solidFill>
                    <a:srgbClr val="ffffff"/>
                  </a:solidFill>
                </a:uFill>
                <a:latin typeface="Lato"/>
                <a:ea typeface="Lato"/>
              </a:rPr>
              <a:t>char[] helloArray = { 'h', 'e', 'l', 'l', 'o', '.' }; </a:t>
            </a:r>
            <a:endParaRPr b="0" lang="en-US" sz="1400" spc="-1" strike="noStrike">
              <a:solidFill>
                <a:srgbClr val="000000"/>
              </a:solidFill>
              <a:uFill>
                <a:solidFill>
                  <a:srgbClr val="ffffff"/>
                </a:solidFill>
              </a:uFill>
              <a:latin typeface="Arial"/>
            </a:endParaRPr>
          </a:p>
          <a:p>
            <a:pPr marL="336600">
              <a:lnSpc>
                <a:spcPct val="100000"/>
              </a:lnSpc>
            </a:pPr>
            <a:r>
              <a:rPr b="0" lang="en-US" sz="1300" spc="-1" strike="noStrike">
                <a:solidFill>
                  <a:srgbClr val="008000"/>
                </a:solidFill>
                <a:uFill>
                  <a:solidFill>
                    <a:srgbClr val="ffffff"/>
                  </a:solidFill>
                </a:uFill>
                <a:latin typeface="Lato"/>
                <a:ea typeface="Lato"/>
              </a:rPr>
              <a:t>        </a:t>
            </a:r>
            <a:r>
              <a:rPr b="0" lang="en-US" sz="1300" spc="-1" strike="noStrike">
                <a:solidFill>
                  <a:srgbClr val="008000"/>
                </a:solidFill>
                <a:uFill>
                  <a:solidFill>
                    <a:srgbClr val="ffffff"/>
                  </a:solidFill>
                </a:uFill>
                <a:latin typeface="Lato"/>
                <a:ea typeface="Lato"/>
              </a:rPr>
              <a:t>String helloString = new String(helloArray);</a:t>
            </a:r>
            <a:endParaRPr b="0" lang="en-US" sz="1400" spc="-1" strike="noStrike">
              <a:solidFill>
                <a:srgbClr val="000000"/>
              </a:solidFill>
              <a:uFill>
                <a:solidFill>
                  <a:srgbClr val="ffffff"/>
                </a:solidFill>
              </a:uFill>
              <a:latin typeface="Arial"/>
            </a:endParaRPr>
          </a:p>
          <a:p>
            <a:pPr marL="336600">
              <a:lnSpc>
                <a:spcPct val="100000"/>
              </a:lnSpc>
            </a:pPr>
            <a:r>
              <a:rPr b="0" lang="en-US" sz="1300" spc="-1" strike="noStrike">
                <a:solidFill>
                  <a:srgbClr val="008000"/>
                </a:solidFill>
                <a:uFill>
                  <a:solidFill>
                    <a:srgbClr val="ffffff"/>
                  </a:solidFill>
                </a:uFill>
                <a:latin typeface="Lato"/>
                <a:ea typeface="Lato"/>
              </a:rPr>
              <a:t>        </a:t>
            </a:r>
            <a:r>
              <a:rPr b="0" lang="en-US" sz="1300" spc="-1" strike="noStrike">
                <a:solidFill>
                  <a:srgbClr val="008000"/>
                </a:solidFill>
                <a:uFill>
                  <a:solidFill>
                    <a:srgbClr val="ffffff"/>
                  </a:solidFill>
                </a:uFill>
                <a:latin typeface="Lato"/>
                <a:ea typeface="Lato"/>
              </a:rPr>
              <a:t>System.out.println(helloString); </a:t>
            </a:r>
            <a:endParaRPr b="0" lang="en-US" sz="1400" spc="-1" strike="noStrike">
              <a:solidFill>
                <a:srgbClr val="000000"/>
              </a:solidFill>
              <a:uFill>
                <a:solidFill>
                  <a:srgbClr val="ffffff"/>
                </a:solidFill>
              </a:uFill>
              <a:latin typeface="Arial"/>
            </a:endParaRPr>
          </a:p>
        </p:txBody>
      </p:sp>
      <p:sp>
        <p:nvSpPr>
          <p:cNvPr id="116" name="TextShape 2"/>
          <p:cNvSpPr txBox="1"/>
          <p:nvPr/>
        </p:nvSpPr>
        <p:spPr>
          <a:xfrm>
            <a:off x="729360" y="1758240"/>
            <a:ext cx="7688520" cy="713520"/>
          </a:xfrm>
          <a:prstGeom prst="rect">
            <a:avLst/>
          </a:prstGeom>
          <a:noFill/>
          <a:ln>
            <a:noFill/>
          </a:ln>
        </p:spPr>
        <p:txBody>
          <a:bodyPr tIns="91440" bIns="91440"/>
          <a:p>
            <a:pPr>
              <a:lnSpc>
                <a:spcPct val="100000"/>
              </a:lnSpc>
            </a:pPr>
            <a:r>
              <a:rPr b="1" lang="en-US" sz="2600" spc="-1" strike="noStrike">
                <a:solidFill>
                  <a:srgbClr val="1a1a1a"/>
                </a:solidFill>
                <a:uFill>
                  <a:solidFill>
                    <a:srgbClr val="ffffff"/>
                  </a:solidFill>
                </a:uFill>
                <a:latin typeface="Raleway"/>
                <a:ea typeface="Raleway"/>
              </a:rPr>
              <a:t>String</a:t>
            </a:r>
            <a:endParaRPr b="0" lang="en-US" sz="1400" spc="-1" strike="noStrike">
              <a:solidFill>
                <a:srgbClr val="000000"/>
              </a:solidFill>
              <a:uFill>
                <a:solidFill>
                  <a:srgbClr val="ffffff"/>
                </a:solidFill>
              </a:uFill>
              <a:latin typeface="Arial"/>
            </a:endParaRPr>
          </a:p>
        </p:txBody>
      </p:sp>
    </p:spTree>
  </p:cSld>
  <p:transition spd="med">
    <p:fade/>
  </p:transition>
  <p:timing>
    <p:tnLst>
      <p:par>
        <p:cTn id="25" dur="indefinite" restart="never" nodeType="tmRoot">
          <p:childTnLst>
            <p:seq>
              <p:cTn id="26"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7" name="TextShape 1"/>
          <p:cNvSpPr txBox="1"/>
          <p:nvPr/>
        </p:nvSpPr>
        <p:spPr>
          <a:xfrm>
            <a:off x="729360" y="2772000"/>
            <a:ext cx="7688520" cy="3014280"/>
          </a:xfrm>
          <a:prstGeom prst="rect">
            <a:avLst/>
          </a:prstGeom>
          <a:noFill/>
          <a:ln>
            <a:noFill/>
          </a:ln>
        </p:spPr>
        <p:txBody>
          <a:bodyPr tIns="91440" bIns="91440"/>
          <a:p>
            <a:pPr>
              <a:lnSpc>
                <a:spcPct val="100000"/>
              </a:lnSpc>
            </a:pPr>
            <a:r>
              <a:rPr b="0" lang="en-US" sz="1300" spc="-1" strike="noStrike">
                <a:solidFill>
                  <a:srgbClr val="595959"/>
                </a:solidFill>
                <a:uFill>
                  <a:solidFill>
                    <a:srgbClr val="ffffff"/>
                  </a:solidFill>
                </a:uFill>
                <a:latin typeface="Lato"/>
                <a:ea typeface="Lato"/>
              </a:rPr>
              <a:t>Creation: String str = “abc”;</a:t>
            </a:r>
            <a:endParaRPr b="0" lang="en-US" sz="1400" spc="-1" strike="noStrike">
              <a:solidFill>
                <a:srgbClr val="000000"/>
              </a:solidFill>
              <a:uFill>
                <a:solidFill>
                  <a:srgbClr val="ffffff"/>
                </a:solidFill>
              </a:uFill>
              <a:latin typeface="Arial"/>
            </a:endParaRPr>
          </a:p>
          <a:p>
            <a:pPr>
              <a:lnSpc>
                <a:spcPct val="100000"/>
              </a:lnSpc>
            </a:pPr>
            <a:r>
              <a:rPr b="0" lang="en-US" sz="1300" spc="-1" strike="noStrike">
                <a:solidFill>
                  <a:srgbClr val="595959"/>
                </a:solidFill>
                <a:uFill>
                  <a:solidFill>
                    <a:srgbClr val="ffffff"/>
                  </a:solidFill>
                </a:uFill>
                <a:latin typeface="Lato"/>
                <a:ea typeface="Lato"/>
              </a:rPr>
              <a:t>Length: int length = str.length();</a:t>
            </a:r>
            <a:endParaRPr b="0" lang="en-US" sz="1400" spc="-1" strike="noStrike">
              <a:solidFill>
                <a:srgbClr val="000000"/>
              </a:solidFill>
              <a:uFill>
                <a:solidFill>
                  <a:srgbClr val="ffffff"/>
                </a:solidFill>
              </a:uFill>
              <a:latin typeface="Arial"/>
            </a:endParaRPr>
          </a:p>
          <a:p>
            <a:pPr>
              <a:lnSpc>
                <a:spcPct val="100000"/>
              </a:lnSpc>
            </a:pPr>
            <a:r>
              <a:rPr b="0" lang="en-US" sz="1300" spc="-1" strike="noStrike">
                <a:solidFill>
                  <a:srgbClr val="595959"/>
                </a:solidFill>
                <a:uFill>
                  <a:solidFill>
                    <a:srgbClr val="ffffff"/>
                  </a:solidFill>
                </a:uFill>
                <a:latin typeface="Lato"/>
                <a:ea typeface="Lato"/>
              </a:rPr>
              <a:t>Concatenating: String con = str + “cba”;</a:t>
            </a:r>
            <a:endParaRPr b="0" lang="en-US" sz="1400" spc="-1" strike="noStrike">
              <a:solidFill>
                <a:srgbClr val="000000"/>
              </a:solidFill>
              <a:uFill>
                <a:solidFill>
                  <a:srgbClr val="ffffff"/>
                </a:solidFill>
              </a:uFill>
              <a:latin typeface="Arial"/>
            </a:endParaRPr>
          </a:p>
          <a:p>
            <a:pPr>
              <a:lnSpc>
                <a:spcPct val="100000"/>
              </a:lnSpc>
            </a:pPr>
            <a:r>
              <a:rPr b="0" lang="en-US" sz="1300" spc="-1" strike="noStrike">
                <a:solidFill>
                  <a:srgbClr val="595959"/>
                </a:solidFill>
                <a:uFill>
                  <a:solidFill>
                    <a:srgbClr val="ffffff"/>
                  </a:solidFill>
                </a:uFill>
                <a:latin typeface="Lato"/>
                <a:ea typeface="Lato"/>
              </a:rPr>
              <a:t>Substring: str.subString(1);</a:t>
            </a:r>
            <a:endParaRPr b="0" lang="en-US" sz="1400" spc="-1" strike="noStrike">
              <a:solidFill>
                <a:srgbClr val="000000"/>
              </a:solidFill>
              <a:uFill>
                <a:solidFill>
                  <a:srgbClr val="ffffff"/>
                </a:solidFill>
              </a:uFill>
              <a:latin typeface="Arial"/>
            </a:endParaRPr>
          </a:p>
          <a:p>
            <a:pPr>
              <a:lnSpc>
                <a:spcPct val="100000"/>
              </a:lnSpc>
            </a:pPr>
            <a:r>
              <a:rPr b="0" lang="en-US" sz="1300" spc="-1" strike="noStrike">
                <a:solidFill>
                  <a:srgbClr val="595959"/>
                </a:solidFill>
                <a:uFill>
                  <a:solidFill>
                    <a:srgbClr val="ffffff"/>
                  </a:solidFill>
                </a:uFill>
                <a:latin typeface="Lato"/>
                <a:ea typeface="Lato"/>
              </a:rPr>
              <a:t>Equals: “abc”.equals(str)</a:t>
            </a:r>
            <a:endParaRPr b="0" lang="en-US" sz="1400" spc="-1" strike="noStrike">
              <a:solidFill>
                <a:srgbClr val="000000"/>
              </a:solidFill>
              <a:uFill>
                <a:solidFill>
                  <a:srgbClr val="ffffff"/>
                </a:solidFill>
              </a:uFill>
              <a:latin typeface="Arial"/>
            </a:endParaRPr>
          </a:p>
          <a:p>
            <a:pPr>
              <a:lnSpc>
                <a:spcPct val="100000"/>
              </a:lnSpc>
            </a:pPr>
            <a:r>
              <a:rPr b="0" lang="en-US" sz="1300" spc="-1" strike="noStrike">
                <a:solidFill>
                  <a:srgbClr val="595959"/>
                </a:solidFill>
                <a:uFill>
                  <a:solidFill>
                    <a:srgbClr val="ffffff"/>
                  </a:solidFill>
                </a:uFill>
                <a:latin typeface="Lato"/>
                <a:ea typeface="Lato"/>
              </a:rPr>
              <a:t>IndexOf: int index = str.indexOf(“c”);</a:t>
            </a:r>
            <a:endParaRPr b="0" lang="en-US" sz="1400" spc="-1" strike="noStrike">
              <a:solidFill>
                <a:srgbClr val="000000"/>
              </a:solidFill>
              <a:uFill>
                <a:solidFill>
                  <a:srgbClr val="ffffff"/>
                </a:solidFill>
              </a:uFill>
              <a:latin typeface="Arial"/>
            </a:endParaRPr>
          </a:p>
          <a:p>
            <a:pPr>
              <a:lnSpc>
                <a:spcPct val="100000"/>
              </a:lnSpc>
            </a:pPr>
            <a:r>
              <a:rPr b="0" lang="en-US" sz="1300" spc="-1" strike="noStrike">
                <a:solidFill>
                  <a:srgbClr val="595959"/>
                </a:solidFill>
                <a:uFill>
                  <a:solidFill>
                    <a:srgbClr val="ffffff"/>
                  </a:solidFill>
                </a:uFill>
                <a:latin typeface="Lato"/>
                <a:ea typeface="Lato"/>
              </a:rPr>
              <a:t>Split: String[] strs = str.split(“”);</a:t>
            </a:r>
            <a:endParaRPr b="0" lang="en-US" sz="1400" spc="-1" strike="noStrike">
              <a:solidFill>
                <a:srgbClr val="000000"/>
              </a:solidFill>
              <a:uFill>
                <a:solidFill>
                  <a:srgbClr val="ffffff"/>
                </a:solidFill>
              </a:uFill>
              <a:latin typeface="Arial"/>
            </a:endParaRPr>
          </a:p>
        </p:txBody>
      </p:sp>
      <p:sp>
        <p:nvSpPr>
          <p:cNvPr id="118" name="CustomShape 2"/>
          <p:cNvSpPr/>
          <p:nvPr/>
        </p:nvSpPr>
        <p:spPr>
          <a:xfrm>
            <a:off x="685800" y="380880"/>
            <a:ext cx="7772040" cy="1142640"/>
          </a:xfrm>
          <a:prstGeom prst="rect">
            <a:avLst/>
          </a:prstGeom>
          <a:noFill/>
          <a:ln>
            <a:noFill/>
          </a:ln>
        </p:spPr>
        <p:style>
          <a:lnRef idx="0"/>
          <a:fillRef idx="0"/>
          <a:effectRef idx="0"/>
          <a:fontRef idx="minor"/>
        </p:style>
        <p:txBody>
          <a:bodyPr lIns="90000" rIns="90000" tIns="46800" bIns="46800"/>
          <a:p>
            <a:pPr>
              <a:lnSpc>
                <a:spcPct val="100000"/>
              </a:lnSpc>
            </a:pPr>
            <a:r>
              <a:rPr b="1" lang="en-US" sz="3600" spc="-1" strike="noStrike">
                <a:solidFill>
                  <a:srgbClr val="782336"/>
                </a:solidFill>
                <a:uFill>
                  <a:solidFill>
                    <a:srgbClr val="ffffff"/>
                  </a:solidFill>
                </a:uFill>
                <a:latin typeface="Arial"/>
                <a:ea typeface="Arial"/>
              </a:rPr>
              <a:t>
</a:t>
            </a:r>
            <a:endParaRPr b="0" lang="en-US" sz="1800" spc="-1" strike="noStrike">
              <a:solidFill>
                <a:srgbClr val="000000"/>
              </a:solidFill>
              <a:uFill>
                <a:solidFill>
                  <a:srgbClr val="ffffff"/>
                </a:solidFill>
              </a:uFill>
              <a:latin typeface="Arial"/>
            </a:endParaRPr>
          </a:p>
        </p:txBody>
      </p:sp>
      <p:sp>
        <p:nvSpPr>
          <p:cNvPr id="119" name="TextShape 3"/>
          <p:cNvSpPr txBox="1"/>
          <p:nvPr/>
        </p:nvSpPr>
        <p:spPr>
          <a:xfrm>
            <a:off x="729360" y="1758240"/>
            <a:ext cx="7688520" cy="713520"/>
          </a:xfrm>
          <a:prstGeom prst="rect">
            <a:avLst/>
          </a:prstGeom>
          <a:noFill/>
          <a:ln>
            <a:noFill/>
          </a:ln>
        </p:spPr>
        <p:txBody>
          <a:bodyPr tIns="91440" bIns="91440"/>
          <a:p>
            <a:pPr>
              <a:lnSpc>
                <a:spcPct val="100000"/>
              </a:lnSpc>
            </a:pPr>
            <a:r>
              <a:rPr b="1" lang="en-US" sz="2600" spc="-1" strike="noStrike">
                <a:solidFill>
                  <a:srgbClr val="1a1a1a"/>
                </a:solidFill>
                <a:uFill>
                  <a:solidFill>
                    <a:srgbClr val="ffffff"/>
                  </a:solidFill>
                </a:uFill>
                <a:latin typeface="Raleway"/>
                <a:ea typeface="Raleway"/>
              </a:rPr>
              <a:t>Manipulation of String</a:t>
            </a:r>
            <a:endParaRPr b="0" lang="en-US" sz="1400" spc="-1" strike="noStrike">
              <a:solidFill>
                <a:srgbClr val="000000"/>
              </a:solidFill>
              <a:uFill>
                <a:solidFill>
                  <a:srgbClr val="ffffff"/>
                </a:solidFill>
              </a:uFill>
              <a:latin typeface="Arial"/>
            </a:endParaRPr>
          </a:p>
        </p:txBody>
      </p:sp>
    </p:spTree>
  </p:cSld>
  <p:transition spd="med">
    <p:fade/>
  </p:transition>
  <p:timing>
    <p:tnLst>
      <p:par>
        <p:cTn id="27" dur="indefinite" restart="never" nodeType="tmRoot">
          <p:childTnLst>
            <p:seq>
              <p:cTn id="28"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0" name="TextShape 1"/>
          <p:cNvSpPr txBox="1"/>
          <p:nvPr/>
        </p:nvSpPr>
        <p:spPr>
          <a:xfrm>
            <a:off x="729360" y="1758240"/>
            <a:ext cx="7688520" cy="713520"/>
          </a:xfrm>
          <a:prstGeom prst="rect">
            <a:avLst/>
          </a:prstGeom>
          <a:noFill/>
          <a:ln>
            <a:noFill/>
          </a:ln>
        </p:spPr>
        <p:txBody>
          <a:bodyPr tIns="91440" bIns="91440"/>
          <a:p>
            <a:pPr>
              <a:lnSpc>
                <a:spcPct val="100000"/>
              </a:lnSpc>
            </a:pPr>
            <a:r>
              <a:rPr b="1" lang="en-US" sz="2600" spc="-1" strike="noStrike">
                <a:solidFill>
                  <a:srgbClr val="1a1a1a"/>
                </a:solidFill>
                <a:uFill>
                  <a:solidFill>
                    <a:srgbClr val="ffffff"/>
                  </a:solidFill>
                </a:uFill>
                <a:latin typeface="Raleway"/>
                <a:ea typeface="Raleway"/>
              </a:rPr>
              <a:t>Decision Making</a:t>
            </a:r>
            <a:endParaRPr b="0" lang="en-US" sz="1400" spc="-1" strike="noStrike">
              <a:solidFill>
                <a:srgbClr val="000000"/>
              </a:solidFill>
              <a:uFill>
                <a:solidFill>
                  <a:srgbClr val="ffffff"/>
                </a:solidFill>
              </a:uFill>
              <a:latin typeface="Arial"/>
            </a:endParaRPr>
          </a:p>
        </p:txBody>
      </p:sp>
      <p:sp>
        <p:nvSpPr>
          <p:cNvPr id="121" name="TextShape 2"/>
          <p:cNvSpPr txBox="1"/>
          <p:nvPr/>
        </p:nvSpPr>
        <p:spPr>
          <a:xfrm>
            <a:off x="729360" y="2772000"/>
            <a:ext cx="4773600" cy="3014280"/>
          </a:xfrm>
          <a:prstGeom prst="rect">
            <a:avLst/>
          </a:prstGeom>
          <a:noFill/>
          <a:ln>
            <a:noFill/>
          </a:ln>
        </p:spPr>
        <p:txBody>
          <a:bodyPr tIns="91440" bIns="91440"/>
          <a:p>
            <a:pPr>
              <a:lnSpc>
                <a:spcPct val="100000"/>
              </a:lnSpc>
            </a:pPr>
            <a:r>
              <a:rPr b="1" lang="en-US" sz="1300" spc="-1" strike="noStrike">
                <a:solidFill>
                  <a:srgbClr val="000000"/>
                </a:solidFill>
                <a:uFill>
                  <a:solidFill>
                    <a:srgbClr val="ffffff"/>
                  </a:solidFill>
                </a:uFill>
                <a:latin typeface="Lato"/>
                <a:ea typeface="Lato"/>
              </a:rPr>
              <a:t>if Statement</a:t>
            </a:r>
            <a:endParaRPr b="0" lang="en-US" sz="1400" spc="-1" strike="noStrike">
              <a:solidFill>
                <a:srgbClr val="000000"/>
              </a:solidFill>
              <a:uFill>
                <a:solidFill>
                  <a:srgbClr val="ffffff"/>
                </a:solidFill>
              </a:uFill>
              <a:latin typeface="Arial"/>
            </a:endParaRPr>
          </a:p>
          <a:p>
            <a:pPr marL="336600">
              <a:lnSpc>
                <a:spcPct val="100000"/>
              </a:lnSpc>
            </a:pPr>
            <a:r>
              <a:rPr b="0" lang="en-US" sz="1300" spc="-1" strike="noStrike">
                <a:solidFill>
                  <a:srgbClr val="008000"/>
                </a:solidFill>
                <a:uFill>
                  <a:solidFill>
                    <a:srgbClr val="ffffff"/>
                  </a:solidFill>
                </a:uFill>
                <a:latin typeface="Lato"/>
                <a:ea typeface="Lato"/>
              </a:rPr>
              <a:t>    </a:t>
            </a:r>
            <a:r>
              <a:rPr b="0" lang="en-US" sz="1300" spc="-1" strike="noStrike">
                <a:solidFill>
                  <a:srgbClr val="008000"/>
                </a:solidFill>
                <a:uFill>
                  <a:solidFill>
                    <a:srgbClr val="ffffff"/>
                  </a:solidFill>
                </a:uFill>
                <a:latin typeface="Lato"/>
                <a:ea typeface="Lato"/>
              </a:rPr>
              <a:t>if (boolean expression){</a:t>
            </a:r>
            <a:endParaRPr b="0" lang="en-US" sz="1400" spc="-1" strike="noStrike">
              <a:solidFill>
                <a:srgbClr val="000000"/>
              </a:solidFill>
              <a:uFill>
                <a:solidFill>
                  <a:srgbClr val="ffffff"/>
                </a:solidFill>
              </a:uFill>
              <a:latin typeface="Arial"/>
            </a:endParaRPr>
          </a:p>
          <a:p>
            <a:pPr marL="336600">
              <a:lnSpc>
                <a:spcPct val="100000"/>
              </a:lnSpc>
            </a:pPr>
            <a:r>
              <a:rPr b="0" lang="en-US" sz="1300" spc="-1" strike="noStrike">
                <a:solidFill>
                  <a:srgbClr val="008000"/>
                </a:solidFill>
                <a:uFill>
                  <a:solidFill>
                    <a:srgbClr val="ffffff"/>
                  </a:solidFill>
                </a:uFill>
                <a:latin typeface="Lato"/>
                <a:ea typeface="Lato"/>
              </a:rPr>
              <a:t>         </a:t>
            </a:r>
            <a:r>
              <a:rPr b="0" lang="en-US" sz="1300" spc="-1" strike="noStrike">
                <a:solidFill>
                  <a:srgbClr val="008000"/>
                </a:solidFill>
                <a:uFill>
                  <a:solidFill>
                    <a:srgbClr val="ffffff"/>
                  </a:solidFill>
                </a:uFill>
                <a:latin typeface="Lato"/>
                <a:ea typeface="Lato"/>
              </a:rPr>
              <a:t>//do something if true</a:t>
            </a:r>
            <a:endParaRPr b="0" lang="en-US" sz="1400" spc="-1" strike="noStrike">
              <a:solidFill>
                <a:srgbClr val="000000"/>
              </a:solidFill>
              <a:uFill>
                <a:solidFill>
                  <a:srgbClr val="ffffff"/>
                </a:solidFill>
              </a:uFill>
              <a:latin typeface="Arial"/>
            </a:endParaRPr>
          </a:p>
          <a:p>
            <a:pPr marL="336600">
              <a:lnSpc>
                <a:spcPct val="100000"/>
              </a:lnSpc>
            </a:pPr>
            <a:r>
              <a:rPr b="0" lang="en-US" sz="1300" spc="-1" strike="noStrike">
                <a:solidFill>
                  <a:srgbClr val="008000"/>
                </a:solidFill>
                <a:uFill>
                  <a:solidFill>
                    <a:srgbClr val="ffffff"/>
                  </a:solidFill>
                </a:uFill>
                <a:latin typeface="Lato"/>
                <a:ea typeface="Lato"/>
              </a:rPr>
              <a:t>     </a:t>
            </a:r>
            <a:r>
              <a:rPr b="0" lang="en-US" sz="1300" spc="-1" strike="noStrike">
                <a:solidFill>
                  <a:srgbClr val="008000"/>
                </a:solidFill>
                <a:uFill>
                  <a:solidFill>
                    <a:srgbClr val="ffffff"/>
                  </a:solidFill>
                </a:uFill>
                <a:latin typeface="Lato"/>
                <a:ea typeface="Lato"/>
              </a:rPr>
              <a:t>}</a:t>
            </a:r>
            <a:endParaRPr b="0" lang="en-US" sz="1400" spc="-1" strike="noStrike">
              <a:solidFill>
                <a:srgbClr val="000000"/>
              </a:solidFill>
              <a:uFill>
                <a:solidFill>
                  <a:srgbClr val="ffffff"/>
                </a:solidFill>
              </a:uFill>
              <a:latin typeface="Arial"/>
            </a:endParaRPr>
          </a:p>
          <a:p>
            <a:pPr marL="336600">
              <a:lnSpc>
                <a:spcPct val="100000"/>
              </a:lnSpc>
            </a:pPr>
            <a:endParaRPr b="0" lang="en-US" sz="1400" spc="-1" strike="noStrike">
              <a:solidFill>
                <a:srgbClr val="000000"/>
              </a:solidFill>
              <a:uFill>
                <a:solidFill>
                  <a:srgbClr val="ffffff"/>
                </a:solidFill>
              </a:uFill>
              <a:latin typeface="Arial"/>
            </a:endParaRPr>
          </a:p>
          <a:p>
            <a:pPr marL="336600">
              <a:lnSpc>
                <a:spcPct val="100000"/>
              </a:lnSpc>
            </a:pPr>
            <a:r>
              <a:rPr b="1" lang="en-US" sz="1300" spc="-1" strike="noStrike">
                <a:solidFill>
                  <a:srgbClr val="000000"/>
                </a:solidFill>
                <a:uFill>
                  <a:solidFill>
                    <a:srgbClr val="ffffff"/>
                  </a:solidFill>
                </a:uFill>
                <a:latin typeface="Lato"/>
                <a:ea typeface="Lato"/>
              </a:rPr>
              <a:t>else Statement</a:t>
            </a:r>
            <a:endParaRPr b="0" lang="en-US" sz="1400" spc="-1" strike="noStrike">
              <a:solidFill>
                <a:srgbClr val="000000"/>
              </a:solidFill>
              <a:uFill>
                <a:solidFill>
                  <a:srgbClr val="ffffff"/>
                </a:solidFill>
              </a:uFill>
              <a:latin typeface="Arial"/>
            </a:endParaRPr>
          </a:p>
          <a:p>
            <a:pPr marL="336600">
              <a:lnSpc>
                <a:spcPct val="100000"/>
              </a:lnSpc>
            </a:pPr>
            <a:r>
              <a:rPr b="0" lang="en-US" sz="1300" spc="-1" strike="noStrike">
                <a:solidFill>
                  <a:srgbClr val="000000"/>
                </a:solidFill>
                <a:uFill>
                  <a:solidFill>
                    <a:srgbClr val="ffffff"/>
                  </a:solidFill>
                </a:uFill>
                <a:latin typeface="Lato"/>
                <a:ea typeface="Lato"/>
              </a:rPr>
              <a:t>    </a:t>
            </a:r>
            <a:r>
              <a:rPr b="0" lang="en-US" sz="1300" spc="-1" strike="noStrike">
                <a:solidFill>
                  <a:srgbClr val="2bd22b"/>
                </a:solidFill>
                <a:uFill>
                  <a:solidFill>
                    <a:srgbClr val="ffffff"/>
                  </a:solidFill>
                </a:uFill>
                <a:latin typeface="Lato"/>
                <a:ea typeface="Lato"/>
              </a:rPr>
              <a:t>if (boolean expression) {</a:t>
            </a:r>
            <a:endParaRPr b="0" lang="en-US" sz="1400" spc="-1" strike="noStrike">
              <a:solidFill>
                <a:srgbClr val="000000"/>
              </a:solidFill>
              <a:uFill>
                <a:solidFill>
                  <a:srgbClr val="ffffff"/>
                </a:solidFill>
              </a:uFill>
              <a:latin typeface="Arial"/>
            </a:endParaRPr>
          </a:p>
          <a:p>
            <a:pPr marL="336600">
              <a:lnSpc>
                <a:spcPct val="100000"/>
              </a:lnSpc>
            </a:pPr>
            <a:r>
              <a:rPr b="0" lang="en-US" sz="1300" spc="-1" strike="noStrike">
                <a:solidFill>
                  <a:srgbClr val="2bd22b"/>
                </a:solidFill>
                <a:uFill>
                  <a:solidFill>
                    <a:srgbClr val="ffffff"/>
                  </a:solidFill>
                </a:uFill>
                <a:latin typeface="Lato"/>
                <a:ea typeface="Lato"/>
              </a:rPr>
              <a:t>         </a:t>
            </a:r>
            <a:r>
              <a:rPr b="0" lang="en-US" sz="1300" spc="-1" strike="noStrike">
                <a:solidFill>
                  <a:srgbClr val="2bd22b"/>
                </a:solidFill>
                <a:uFill>
                  <a:solidFill>
                    <a:srgbClr val="ffffff"/>
                  </a:solidFill>
                </a:uFill>
                <a:latin typeface="Lato"/>
                <a:ea typeface="Lato"/>
              </a:rPr>
              <a:t>//do something if true</a:t>
            </a:r>
            <a:endParaRPr b="0" lang="en-US" sz="1400" spc="-1" strike="noStrike">
              <a:solidFill>
                <a:srgbClr val="000000"/>
              </a:solidFill>
              <a:uFill>
                <a:solidFill>
                  <a:srgbClr val="ffffff"/>
                </a:solidFill>
              </a:uFill>
              <a:latin typeface="Arial"/>
            </a:endParaRPr>
          </a:p>
          <a:p>
            <a:pPr marL="336600">
              <a:lnSpc>
                <a:spcPct val="100000"/>
              </a:lnSpc>
            </a:pPr>
            <a:r>
              <a:rPr b="0" lang="en-US" sz="1300" spc="-1" strike="noStrike">
                <a:solidFill>
                  <a:srgbClr val="2bd22b"/>
                </a:solidFill>
                <a:uFill>
                  <a:solidFill>
                    <a:srgbClr val="ffffff"/>
                  </a:solidFill>
                </a:uFill>
                <a:latin typeface="Lato"/>
                <a:ea typeface="Lato"/>
              </a:rPr>
              <a:t>    </a:t>
            </a:r>
            <a:r>
              <a:rPr b="0" lang="en-US" sz="1300" spc="-1" strike="noStrike">
                <a:solidFill>
                  <a:srgbClr val="2bd22b"/>
                </a:solidFill>
                <a:uFill>
                  <a:solidFill>
                    <a:srgbClr val="ffffff"/>
                  </a:solidFill>
                </a:uFill>
                <a:latin typeface="Lato"/>
                <a:ea typeface="Lato"/>
              </a:rPr>
              <a:t>else { </a:t>
            </a:r>
            <a:endParaRPr b="0" lang="en-US" sz="1400" spc="-1" strike="noStrike">
              <a:solidFill>
                <a:srgbClr val="000000"/>
              </a:solidFill>
              <a:uFill>
                <a:solidFill>
                  <a:srgbClr val="ffffff"/>
                </a:solidFill>
              </a:uFill>
              <a:latin typeface="Arial"/>
            </a:endParaRPr>
          </a:p>
          <a:p>
            <a:pPr marL="336600">
              <a:lnSpc>
                <a:spcPct val="100000"/>
              </a:lnSpc>
            </a:pPr>
            <a:r>
              <a:rPr b="0" lang="en-US" sz="1300" spc="-1" strike="noStrike">
                <a:solidFill>
                  <a:srgbClr val="2bd22b"/>
                </a:solidFill>
                <a:uFill>
                  <a:solidFill>
                    <a:srgbClr val="ffffff"/>
                  </a:solidFill>
                </a:uFill>
                <a:latin typeface="Lato"/>
                <a:ea typeface="Lato"/>
              </a:rPr>
              <a:t>        </a:t>
            </a:r>
            <a:r>
              <a:rPr b="0" lang="en-US" sz="1300" spc="-1" strike="noStrike">
                <a:solidFill>
                  <a:srgbClr val="2bd22b"/>
                </a:solidFill>
                <a:uFill>
                  <a:solidFill>
                    <a:srgbClr val="ffffff"/>
                  </a:solidFill>
                </a:uFill>
                <a:latin typeface="Lato"/>
                <a:ea typeface="Lato"/>
              </a:rPr>
              <a:t>//do something if false</a:t>
            </a:r>
            <a:endParaRPr b="0" lang="en-US" sz="1400" spc="-1" strike="noStrike">
              <a:solidFill>
                <a:srgbClr val="000000"/>
              </a:solidFill>
              <a:uFill>
                <a:solidFill>
                  <a:srgbClr val="ffffff"/>
                </a:solidFill>
              </a:uFill>
              <a:latin typeface="Arial"/>
            </a:endParaRPr>
          </a:p>
          <a:p>
            <a:pPr marL="336600">
              <a:lnSpc>
                <a:spcPct val="100000"/>
              </a:lnSpc>
            </a:pPr>
            <a:r>
              <a:rPr b="0" lang="en-US" sz="1300" spc="-1" strike="noStrike">
                <a:solidFill>
                  <a:srgbClr val="2bd22b"/>
                </a:solidFill>
                <a:uFill>
                  <a:solidFill>
                    <a:srgbClr val="ffffff"/>
                  </a:solidFill>
                </a:uFill>
                <a:latin typeface="Lato"/>
                <a:ea typeface="Lato"/>
              </a:rPr>
              <a:t>    </a:t>
            </a:r>
            <a:r>
              <a:rPr b="0" lang="en-US" sz="1300" spc="-1" strike="noStrike">
                <a:solidFill>
                  <a:srgbClr val="2bd22b"/>
                </a:solidFill>
                <a:uFill>
                  <a:solidFill>
                    <a:srgbClr val="ffffff"/>
                  </a:solidFill>
                </a:uFill>
                <a:latin typeface="Lato"/>
                <a:ea typeface="Lato"/>
              </a:rPr>
              <a:t>} </a:t>
            </a:r>
            <a:endParaRPr b="0" lang="en-US" sz="1400" spc="-1" strike="noStrike">
              <a:solidFill>
                <a:srgbClr val="000000"/>
              </a:solidFill>
              <a:uFill>
                <a:solidFill>
                  <a:srgbClr val="ffffff"/>
                </a:solidFill>
              </a:uFill>
              <a:latin typeface="Arial"/>
            </a:endParaRPr>
          </a:p>
        </p:txBody>
      </p:sp>
      <p:pic>
        <p:nvPicPr>
          <p:cNvPr id="122" name="Shape 225" descr=""/>
          <p:cNvPicPr/>
          <p:nvPr/>
        </p:nvPicPr>
        <p:blipFill>
          <a:blip r:embed="rId1"/>
          <a:stretch/>
        </p:blipFill>
        <p:spPr>
          <a:xfrm>
            <a:off x="4490640" y="2549160"/>
            <a:ext cx="2783880" cy="3621960"/>
          </a:xfrm>
          <a:prstGeom prst="rect">
            <a:avLst/>
          </a:prstGeom>
          <a:ln>
            <a:noFill/>
          </a:ln>
        </p:spPr>
      </p:pic>
    </p:spTree>
  </p:cSld>
  <p:transition spd="med">
    <p:fade/>
  </p:transition>
  <p:timing>
    <p:tnLst>
      <p:par>
        <p:cTn id="29" dur="indefinite" restart="never" nodeType="tmRoot">
          <p:childTnLst>
            <p:seq>
              <p:cTn id="30"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3" name="TextShape 1"/>
          <p:cNvSpPr txBox="1"/>
          <p:nvPr/>
        </p:nvSpPr>
        <p:spPr>
          <a:xfrm>
            <a:off x="729360" y="2772000"/>
            <a:ext cx="7688520" cy="3014280"/>
          </a:xfrm>
          <a:prstGeom prst="rect">
            <a:avLst/>
          </a:prstGeom>
          <a:noFill/>
          <a:ln>
            <a:noFill/>
          </a:ln>
        </p:spPr>
        <p:txBody>
          <a:bodyPr tIns="91440" bIns="91440"/>
          <a:p>
            <a:pPr marL="50760">
              <a:lnSpc>
                <a:spcPct val="100000"/>
              </a:lnSpc>
            </a:pPr>
            <a:r>
              <a:rPr b="0" lang="en-US" sz="1300" spc="-1" strike="noStrike">
                <a:solidFill>
                  <a:srgbClr val="313131"/>
                </a:solidFill>
                <a:uFill>
                  <a:solidFill>
                    <a:srgbClr val="ffffff"/>
                  </a:solidFill>
                </a:uFill>
                <a:latin typeface="Lato"/>
                <a:ea typeface="Lato"/>
              </a:rPr>
              <a:t>switch(expression) {</a:t>
            </a:r>
            <a:r>
              <a:rPr b="0" lang="en-US" sz="1300" spc="-1" strike="noStrike">
                <a:solidFill>
                  <a:srgbClr val="313131"/>
                </a:solidFill>
                <a:uFill>
                  <a:solidFill>
                    <a:srgbClr val="ffffff"/>
                  </a:solidFill>
                </a:uFill>
                <a:latin typeface="Lato"/>
                <a:ea typeface="Lato"/>
              </a:rPr>
              <a:t>
</a:t>
            </a:r>
            <a:r>
              <a:rPr b="0" lang="en-US" sz="1300" spc="-1" strike="noStrike">
                <a:solidFill>
                  <a:srgbClr val="313131"/>
                </a:solidFill>
                <a:uFill>
                  <a:solidFill>
                    <a:srgbClr val="ffffff"/>
                  </a:solidFill>
                </a:uFill>
                <a:latin typeface="Lato"/>
                <a:ea typeface="Lato"/>
              </a:rPr>
              <a:t>   case value :</a:t>
            </a:r>
            <a:r>
              <a:rPr b="0" lang="en-US" sz="1300" spc="-1" strike="noStrike">
                <a:solidFill>
                  <a:srgbClr val="313131"/>
                </a:solidFill>
                <a:uFill>
                  <a:solidFill>
                    <a:srgbClr val="ffffff"/>
                  </a:solidFill>
                </a:uFill>
                <a:latin typeface="Lato"/>
                <a:ea typeface="Lato"/>
              </a:rPr>
              <a:t>
</a:t>
            </a:r>
            <a:r>
              <a:rPr b="0" lang="en-US" sz="1300" spc="-1" strike="noStrike">
                <a:solidFill>
                  <a:srgbClr val="313131"/>
                </a:solidFill>
                <a:uFill>
                  <a:solidFill>
                    <a:srgbClr val="ffffff"/>
                  </a:solidFill>
                </a:uFill>
                <a:latin typeface="Lato"/>
                <a:ea typeface="Lato"/>
              </a:rPr>
              <a:t>      // Statements</a:t>
            </a:r>
            <a:r>
              <a:rPr b="0" lang="en-US" sz="1300" spc="-1" strike="noStrike">
                <a:solidFill>
                  <a:srgbClr val="313131"/>
                </a:solidFill>
                <a:uFill>
                  <a:solidFill>
                    <a:srgbClr val="ffffff"/>
                  </a:solidFill>
                </a:uFill>
                <a:latin typeface="Lato"/>
                <a:ea typeface="Lato"/>
              </a:rPr>
              <a:t>
</a:t>
            </a:r>
            <a:r>
              <a:rPr b="0" lang="en-US" sz="1300" spc="-1" strike="noStrike">
                <a:solidFill>
                  <a:srgbClr val="313131"/>
                </a:solidFill>
                <a:uFill>
                  <a:solidFill>
                    <a:srgbClr val="ffffff"/>
                  </a:solidFill>
                </a:uFill>
                <a:latin typeface="Lato"/>
                <a:ea typeface="Lato"/>
              </a:rPr>
              <a:t>      break; // optional</a:t>
            </a:r>
            <a:r>
              <a:rPr b="0" lang="en-US" sz="1300" spc="-1" strike="noStrike">
                <a:solidFill>
                  <a:srgbClr val="313131"/>
                </a:solidFill>
                <a:uFill>
                  <a:solidFill>
                    <a:srgbClr val="ffffff"/>
                  </a:solidFill>
                </a:uFill>
                <a:latin typeface="Lato"/>
                <a:ea typeface="Lato"/>
              </a:rPr>
              <a:t>
</a:t>
            </a:r>
            <a:r>
              <a:rPr b="0" lang="en-US" sz="1300" spc="-1" strike="noStrike">
                <a:solidFill>
                  <a:srgbClr val="313131"/>
                </a:solidFill>
                <a:uFill>
                  <a:solidFill>
                    <a:srgbClr val="ffffff"/>
                  </a:solidFill>
                </a:uFill>
                <a:latin typeface="Lato"/>
                <a:ea typeface="Lato"/>
              </a:rPr>
              <a:t>   </a:t>
            </a:r>
            <a:r>
              <a:rPr b="0" lang="en-US" sz="1300" spc="-1" strike="noStrike">
                <a:solidFill>
                  <a:srgbClr val="313131"/>
                </a:solidFill>
                <a:uFill>
                  <a:solidFill>
                    <a:srgbClr val="ffffff"/>
                  </a:solidFill>
                </a:uFill>
                <a:latin typeface="Lato"/>
                <a:ea typeface="Lato"/>
              </a:rPr>
              <a:t>
</a:t>
            </a:r>
            <a:r>
              <a:rPr b="0" lang="en-US" sz="1300" spc="-1" strike="noStrike">
                <a:solidFill>
                  <a:srgbClr val="313131"/>
                </a:solidFill>
                <a:uFill>
                  <a:solidFill>
                    <a:srgbClr val="ffffff"/>
                  </a:solidFill>
                </a:uFill>
                <a:latin typeface="Lato"/>
                <a:ea typeface="Lato"/>
              </a:rPr>
              <a:t>   case value :</a:t>
            </a:r>
            <a:r>
              <a:rPr b="0" lang="en-US" sz="1300" spc="-1" strike="noStrike">
                <a:solidFill>
                  <a:srgbClr val="313131"/>
                </a:solidFill>
                <a:uFill>
                  <a:solidFill>
                    <a:srgbClr val="ffffff"/>
                  </a:solidFill>
                </a:uFill>
                <a:latin typeface="Lato"/>
                <a:ea typeface="Lato"/>
              </a:rPr>
              <a:t>
</a:t>
            </a:r>
            <a:r>
              <a:rPr b="0" lang="en-US" sz="1300" spc="-1" strike="noStrike">
                <a:solidFill>
                  <a:srgbClr val="313131"/>
                </a:solidFill>
                <a:uFill>
                  <a:solidFill>
                    <a:srgbClr val="ffffff"/>
                  </a:solidFill>
                </a:uFill>
                <a:latin typeface="Lato"/>
                <a:ea typeface="Lato"/>
              </a:rPr>
              <a:t>      // Statements</a:t>
            </a:r>
            <a:r>
              <a:rPr b="0" lang="en-US" sz="1300" spc="-1" strike="noStrike">
                <a:solidFill>
                  <a:srgbClr val="313131"/>
                </a:solidFill>
                <a:uFill>
                  <a:solidFill>
                    <a:srgbClr val="ffffff"/>
                  </a:solidFill>
                </a:uFill>
                <a:latin typeface="Lato"/>
                <a:ea typeface="Lato"/>
              </a:rPr>
              <a:t>
</a:t>
            </a:r>
            <a:r>
              <a:rPr b="0" lang="en-US" sz="1300" spc="-1" strike="noStrike">
                <a:solidFill>
                  <a:srgbClr val="313131"/>
                </a:solidFill>
                <a:uFill>
                  <a:solidFill>
                    <a:srgbClr val="ffffff"/>
                  </a:solidFill>
                </a:uFill>
                <a:latin typeface="Lato"/>
                <a:ea typeface="Lato"/>
              </a:rPr>
              <a:t>      break; // optional</a:t>
            </a:r>
            <a:r>
              <a:rPr b="0" lang="en-US" sz="1300" spc="-1" strike="noStrike">
                <a:solidFill>
                  <a:srgbClr val="313131"/>
                </a:solidFill>
                <a:uFill>
                  <a:solidFill>
                    <a:srgbClr val="ffffff"/>
                  </a:solidFill>
                </a:uFill>
                <a:latin typeface="Lato"/>
                <a:ea typeface="Lato"/>
              </a:rPr>
              <a:t>
</a:t>
            </a:r>
            <a:r>
              <a:rPr b="0" lang="en-US" sz="1300" spc="-1" strike="noStrike">
                <a:solidFill>
                  <a:srgbClr val="313131"/>
                </a:solidFill>
                <a:uFill>
                  <a:solidFill>
                    <a:srgbClr val="ffffff"/>
                  </a:solidFill>
                </a:uFill>
                <a:latin typeface="Lato"/>
                <a:ea typeface="Lato"/>
              </a:rPr>
              <a:t>   </a:t>
            </a:r>
            <a:r>
              <a:rPr b="0" lang="en-US" sz="1300" spc="-1" strike="noStrike">
                <a:solidFill>
                  <a:srgbClr val="313131"/>
                </a:solidFill>
                <a:uFill>
                  <a:solidFill>
                    <a:srgbClr val="ffffff"/>
                  </a:solidFill>
                </a:uFill>
                <a:latin typeface="Lato"/>
                <a:ea typeface="Lato"/>
              </a:rPr>
              <a:t>
</a:t>
            </a:r>
            <a:r>
              <a:rPr b="0" lang="en-US" sz="1300" spc="-1" strike="noStrike">
                <a:solidFill>
                  <a:srgbClr val="313131"/>
                </a:solidFill>
                <a:uFill>
                  <a:solidFill>
                    <a:srgbClr val="ffffff"/>
                  </a:solidFill>
                </a:uFill>
                <a:latin typeface="Lato"/>
                <a:ea typeface="Lato"/>
              </a:rPr>
              <a:t>   // You can have any number of case statements.</a:t>
            </a:r>
            <a:r>
              <a:rPr b="0" lang="en-US" sz="1300" spc="-1" strike="noStrike">
                <a:solidFill>
                  <a:srgbClr val="313131"/>
                </a:solidFill>
                <a:uFill>
                  <a:solidFill>
                    <a:srgbClr val="ffffff"/>
                  </a:solidFill>
                </a:uFill>
                <a:latin typeface="Lato"/>
                <a:ea typeface="Lato"/>
              </a:rPr>
              <a:t>
</a:t>
            </a:r>
            <a:r>
              <a:rPr b="0" lang="en-US" sz="1300" spc="-1" strike="noStrike">
                <a:solidFill>
                  <a:srgbClr val="313131"/>
                </a:solidFill>
                <a:uFill>
                  <a:solidFill>
                    <a:srgbClr val="ffffff"/>
                  </a:solidFill>
                </a:uFill>
                <a:latin typeface="Lato"/>
                <a:ea typeface="Lato"/>
              </a:rPr>
              <a:t>   default : // Optional</a:t>
            </a:r>
            <a:r>
              <a:rPr b="0" lang="en-US" sz="1300" spc="-1" strike="noStrike">
                <a:solidFill>
                  <a:srgbClr val="313131"/>
                </a:solidFill>
                <a:uFill>
                  <a:solidFill>
                    <a:srgbClr val="ffffff"/>
                  </a:solidFill>
                </a:uFill>
                <a:latin typeface="Lato"/>
                <a:ea typeface="Lato"/>
              </a:rPr>
              <a:t>
</a:t>
            </a:r>
            <a:r>
              <a:rPr b="0" lang="en-US" sz="1300" spc="-1" strike="noStrike">
                <a:solidFill>
                  <a:srgbClr val="313131"/>
                </a:solidFill>
                <a:uFill>
                  <a:solidFill>
                    <a:srgbClr val="ffffff"/>
                  </a:solidFill>
                </a:uFill>
                <a:latin typeface="Lato"/>
                <a:ea typeface="Lato"/>
              </a:rPr>
              <a:t>      // Statements</a:t>
            </a:r>
            <a:r>
              <a:rPr b="0" lang="en-US" sz="1300" spc="-1" strike="noStrike">
                <a:solidFill>
                  <a:srgbClr val="313131"/>
                </a:solidFill>
                <a:uFill>
                  <a:solidFill>
                    <a:srgbClr val="ffffff"/>
                  </a:solidFill>
                </a:uFill>
                <a:latin typeface="Lato"/>
                <a:ea typeface="Lato"/>
              </a:rPr>
              <a:t>
</a:t>
            </a:r>
            <a:r>
              <a:rPr b="0" lang="en-US" sz="1300" spc="-1" strike="noStrike">
                <a:solidFill>
                  <a:srgbClr val="313131"/>
                </a:solidFill>
                <a:uFill>
                  <a:solidFill>
                    <a:srgbClr val="ffffff"/>
                  </a:solidFill>
                </a:uFill>
                <a:latin typeface="Lato"/>
                <a:ea typeface="Lato"/>
              </a:rPr>
              <a:t>}</a:t>
            </a:r>
            <a:endParaRPr b="0" lang="en-US" sz="1400" spc="-1" strike="noStrike">
              <a:solidFill>
                <a:srgbClr val="000000"/>
              </a:solidFill>
              <a:uFill>
                <a:solidFill>
                  <a:srgbClr val="ffffff"/>
                </a:solidFill>
              </a:uFill>
              <a:latin typeface="Arial"/>
            </a:endParaRPr>
          </a:p>
          <a:p>
            <a:pPr marL="50760">
              <a:lnSpc>
                <a:spcPct val="100000"/>
              </a:lnSpc>
            </a:pPr>
            <a:endParaRPr b="0" lang="en-US" sz="1400" spc="-1" strike="noStrike">
              <a:solidFill>
                <a:srgbClr val="000000"/>
              </a:solidFill>
              <a:uFill>
                <a:solidFill>
                  <a:srgbClr val="ffffff"/>
                </a:solidFill>
              </a:uFill>
              <a:latin typeface="Arial"/>
            </a:endParaRPr>
          </a:p>
        </p:txBody>
      </p:sp>
      <p:sp>
        <p:nvSpPr>
          <p:cNvPr id="124" name="TextShape 2"/>
          <p:cNvSpPr txBox="1"/>
          <p:nvPr/>
        </p:nvSpPr>
        <p:spPr>
          <a:xfrm>
            <a:off x="729360" y="1758240"/>
            <a:ext cx="7688520" cy="713520"/>
          </a:xfrm>
          <a:prstGeom prst="rect">
            <a:avLst/>
          </a:prstGeom>
          <a:noFill/>
          <a:ln>
            <a:noFill/>
          </a:ln>
        </p:spPr>
        <p:txBody>
          <a:bodyPr tIns="91440" bIns="91440"/>
          <a:p>
            <a:pPr>
              <a:lnSpc>
                <a:spcPct val="100000"/>
              </a:lnSpc>
            </a:pPr>
            <a:r>
              <a:rPr b="1" lang="en-US" sz="2600" spc="-1" strike="noStrike">
                <a:solidFill>
                  <a:srgbClr val="1a1a1a"/>
                </a:solidFill>
                <a:uFill>
                  <a:solidFill>
                    <a:srgbClr val="ffffff"/>
                  </a:solidFill>
                </a:uFill>
                <a:latin typeface="Raleway"/>
                <a:ea typeface="Raleway"/>
              </a:rPr>
              <a:t>Decision Making</a:t>
            </a:r>
            <a:endParaRPr b="0" lang="en-US" sz="1400" spc="-1" strike="noStrike">
              <a:solidFill>
                <a:srgbClr val="000000"/>
              </a:solidFill>
              <a:uFill>
                <a:solidFill>
                  <a:srgbClr val="ffffff"/>
                </a:solidFill>
              </a:uFill>
              <a:latin typeface="Arial"/>
            </a:endParaRPr>
          </a:p>
        </p:txBody>
      </p:sp>
      <p:pic>
        <p:nvPicPr>
          <p:cNvPr id="125" name="Shape 234" descr=""/>
          <p:cNvPicPr/>
          <p:nvPr/>
        </p:nvPicPr>
        <p:blipFill>
          <a:blip r:embed="rId1"/>
          <a:stretch/>
        </p:blipFill>
        <p:spPr>
          <a:xfrm>
            <a:off x="5045040" y="2624760"/>
            <a:ext cx="2805840" cy="3633840"/>
          </a:xfrm>
          <a:prstGeom prst="rect">
            <a:avLst/>
          </a:prstGeom>
          <a:ln>
            <a:noFill/>
          </a:ln>
        </p:spPr>
      </p:pic>
    </p:spTree>
  </p:cSld>
  <p:transition spd="med">
    <p:fade/>
  </p:transition>
  <p:timing>
    <p:tnLst>
      <p:par>
        <p:cTn id="31" dur="indefinite" restart="never" nodeType="tmRoot">
          <p:childTnLst>
            <p:seq>
              <p:cTn id="32"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6" name="TextShape 1"/>
          <p:cNvSpPr txBox="1"/>
          <p:nvPr/>
        </p:nvSpPr>
        <p:spPr>
          <a:xfrm>
            <a:off x="729360" y="1758240"/>
            <a:ext cx="7688520" cy="713520"/>
          </a:xfrm>
          <a:prstGeom prst="rect">
            <a:avLst/>
          </a:prstGeom>
          <a:noFill/>
          <a:ln>
            <a:noFill/>
          </a:ln>
        </p:spPr>
        <p:txBody>
          <a:bodyPr tIns="91440" bIns="91440"/>
          <a:p>
            <a:pPr>
              <a:lnSpc>
                <a:spcPct val="100000"/>
              </a:lnSpc>
            </a:pPr>
            <a:r>
              <a:rPr b="1" lang="en-US" sz="2600" spc="-1" strike="noStrike">
                <a:solidFill>
                  <a:srgbClr val="1a1a1a"/>
                </a:solidFill>
                <a:uFill>
                  <a:solidFill>
                    <a:srgbClr val="ffffff"/>
                  </a:solidFill>
                </a:uFill>
                <a:latin typeface="Raleway"/>
                <a:ea typeface="Raleway"/>
              </a:rPr>
              <a:t>Loop</a:t>
            </a:r>
            <a:endParaRPr b="0" lang="en-US" sz="1400" spc="-1" strike="noStrike">
              <a:solidFill>
                <a:srgbClr val="000000"/>
              </a:solidFill>
              <a:uFill>
                <a:solidFill>
                  <a:srgbClr val="ffffff"/>
                </a:solidFill>
              </a:uFill>
              <a:latin typeface="Arial"/>
            </a:endParaRPr>
          </a:p>
        </p:txBody>
      </p:sp>
      <p:sp>
        <p:nvSpPr>
          <p:cNvPr id="127" name="TextShape 2"/>
          <p:cNvSpPr txBox="1"/>
          <p:nvPr/>
        </p:nvSpPr>
        <p:spPr>
          <a:xfrm>
            <a:off x="729360" y="2772000"/>
            <a:ext cx="7688520" cy="3014280"/>
          </a:xfrm>
          <a:prstGeom prst="rect">
            <a:avLst/>
          </a:prstGeom>
          <a:noFill/>
          <a:ln>
            <a:noFill/>
          </a:ln>
        </p:spPr>
        <p:txBody>
          <a:bodyPr tIns="91440" bIns="91440"/>
          <a:p>
            <a:pPr marL="50760">
              <a:lnSpc>
                <a:spcPct val="100000"/>
              </a:lnSpc>
            </a:pPr>
            <a:r>
              <a:rPr b="0" lang="en-US" sz="1300" spc="-1" strike="noStrike">
                <a:solidFill>
                  <a:srgbClr val="313131"/>
                </a:solidFill>
                <a:uFill>
                  <a:solidFill>
                    <a:srgbClr val="ffffff"/>
                  </a:solidFill>
                </a:uFill>
                <a:latin typeface="Lato"/>
                <a:ea typeface="Lato"/>
              </a:rPr>
              <a:t>The most popular loop in Java</a:t>
            </a:r>
            <a:endParaRPr b="0" lang="en-US" sz="1400" spc="-1" strike="noStrike">
              <a:solidFill>
                <a:srgbClr val="000000"/>
              </a:solidFill>
              <a:uFill>
                <a:solidFill>
                  <a:srgbClr val="ffffff"/>
                </a:solidFill>
              </a:uFill>
              <a:latin typeface="Arial"/>
            </a:endParaRPr>
          </a:p>
          <a:p>
            <a:pPr marL="50760">
              <a:lnSpc>
                <a:spcPct val="100000"/>
              </a:lnSpc>
            </a:pPr>
            <a:endParaRPr b="0" lang="en-US" sz="1400" spc="-1" strike="noStrike">
              <a:solidFill>
                <a:srgbClr val="000000"/>
              </a:solidFill>
              <a:uFill>
                <a:solidFill>
                  <a:srgbClr val="ffffff"/>
                </a:solidFill>
              </a:uFill>
              <a:latin typeface="Arial"/>
            </a:endParaRPr>
          </a:p>
          <a:p>
            <a:pPr marL="50760">
              <a:lnSpc>
                <a:spcPct val="100000"/>
              </a:lnSpc>
            </a:pPr>
            <a:r>
              <a:rPr b="0" lang="en-US" sz="1300" spc="-1" strike="noStrike">
                <a:solidFill>
                  <a:srgbClr val="313131"/>
                </a:solidFill>
                <a:uFill>
                  <a:solidFill>
                    <a:srgbClr val="ffffff"/>
                  </a:solidFill>
                </a:uFill>
                <a:latin typeface="Lato"/>
                <a:ea typeface="Lato"/>
              </a:rPr>
              <a:t>for(expression 1; expression 2;expression 3){</a:t>
            </a:r>
            <a:endParaRPr b="0" lang="en-US" sz="1400" spc="-1" strike="noStrike">
              <a:solidFill>
                <a:srgbClr val="000000"/>
              </a:solidFill>
              <a:uFill>
                <a:solidFill>
                  <a:srgbClr val="ffffff"/>
                </a:solidFill>
              </a:uFill>
              <a:latin typeface="Arial"/>
            </a:endParaRPr>
          </a:p>
          <a:p>
            <a:pPr marL="50760">
              <a:lnSpc>
                <a:spcPct val="100000"/>
              </a:lnSpc>
            </a:pPr>
            <a:r>
              <a:rPr b="0" lang="en-US" sz="1300" spc="-1" strike="noStrike">
                <a:solidFill>
                  <a:srgbClr val="313131"/>
                </a:solidFill>
                <a:uFill>
                  <a:solidFill>
                    <a:srgbClr val="ffffff"/>
                  </a:solidFill>
                </a:uFill>
                <a:latin typeface="Lato"/>
                <a:ea typeface="Lato"/>
              </a:rPr>
              <a:t>}</a:t>
            </a:r>
            <a:endParaRPr b="0" lang="en-US" sz="1400" spc="-1" strike="noStrike">
              <a:solidFill>
                <a:srgbClr val="000000"/>
              </a:solidFill>
              <a:uFill>
                <a:solidFill>
                  <a:srgbClr val="ffffff"/>
                </a:solidFill>
              </a:uFill>
              <a:latin typeface="Arial"/>
            </a:endParaRPr>
          </a:p>
          <a:p>
            <a:pPr marL="50760">
              <a:lnSpc>
                <a:spcPct val="100000"/>
              </a:lnSpc>
            </a:pPr>
            <a:endParaRPr b="0" lang="en-US" sz="1400" spc="-1" strike="noStrike">
              <a:solidFill>
                <a:srgbClr val="000000"/>
              </a:solidFill>
              <a:uFill>
                <a:solidFill>
                  <a:srgbClr val="ffffff"/>
                </a:solidFill>
              </a:uFill>
              <a:latin typeface="Arial"/>
            </a:endParaRPr>
          </a:p>
          <a:p>
            <a:pPr marL="50760">
              <a:lnSpc>
                <a:spcPct val="100000"/>
              </a:lnSpc>
            </a:pPr>
            <a:r>
              <a:rPr b="0" lang="en-US" sz="1300" spc="-1" strike="noStrike">
                <a:solidFill>
                  <a:srgbClr val="313131"/>
                </a:solidFill>
                <a:uFill>
                  <a:solidFill>
                    <a:srgbClr val="ffffff"/>
                  </a:solidFill>
                </a:uFill>
                <a:latin typeface="Lato"/>
                <a:ea typeface="Lato"/>
              </a:rPr>
              <a:t>for(declaration : expression) {</a:t>
            </a:r>
            <a:r>
              <a:rPr b="0" lang="en-US" sz="1300" spc="-1" strike="noStrike">
                <a:solidFill>
                  <a:srgbClr val="313131"/>
                </a:solidFill>
                <a:uFill>
                  <a:solidFill>
                    <a:srgbClr val="ffffff"/>
                  </a:solidFill>
                </a:uFill>
                <a:latin typeface="Lato"/>
                <a:ea typeface="Lato"/>
              </a:rPr>
              <a:t>
</a:t>
            </a:r>
            <a:r>
              <a:rPr b="0" lang="en-US" sz="1300" spc="-1" strike="noStrike">
                <a:solidFill>
                  <a:srgbClr val="313131"/>
                </a:solidFill>
                <a:uFill>
                  <a:solidFill>
                    <a:srgbClr val="ffffff"/>
                  </a:solidFill>
                </a:uFill>
                <a:latin typeface="Lato"/>
                <a:ea typeface="Lato"/>
              </a:rPr>
              <a:t>   // Statements</a:t>
            </a:r>
            <a:r>
              <a:rPr b="0" lang="en-US" sz="1300" spc="-1" strike="noStrike">
                <a:solidFill>
                  <a:srgbClr val="313131"/>
                </a:solidFill>
                <a:uFill>
                  <a:solidFill>
                    <a:srgbClr val="ffffff"/>
                  </a:solidFill>
                </a:uFill>
                <a:latin typeface="Lato"/>
                <a:ea typeface="Lato"/>
              </a:rPr>
              <a:t>
</a:t>
            </a:r>
            <a:r>
              <a:rPr b="0" lang="en-US" sz="1300" spc="-1" strike="noStrike">
                <a:solidFill>
                  <a:srgbClr val="313131"/>
                </a:solidFill>
                <a:uFill>
                  <a:solidFill>
                    <a:srgbClr val="ffffff"/>
                  </a:solidFill>
                </a:uFill>
                <a:latin typeface="Lato"/>
                <a:ea typeface="Lato"/>
              </a:rPr>
              <a:t>}</a:t>
            </a:r>
            <a:endParaRPr b="0" lang="en-US" sz="1400" spc="-1" strike="noStrike">
              <a:solidFill>
                <a:srgbClr val="000000"/>
              </a:solidFill>
              <a:uFill>
                <a:solidFill>
                  <a:srgbClr val="ffffff"/>
                </a:solidFill>
              </a:uFill>
              <a:latin typeface="Arial"/>
            </a:endParaRPr>
          </a:p>
          <a:p>
            <a:pPr marL="50760">
              <a:lnSpc>
                <a:spcPct val="100000"/>
              </a:lnSpc>
            </a:pPr>
            <a:endParaRPr b="0" lang="en-US" sz="1400" spc="-1" strike="noStrike">
              <a:solidFill>
                <a:srgbClr val="000000"/>
              </a:solidFill>
              <a:uFill>
                <a:solidFill>
                  <a:srgbClr val="ffffff"/>
                </a:solidFill>
              </a:uFill>
              <a:latin typeface="Arial"/>
            </a:endParaRPr>
          </a:p>
        </p:txBody>
      </p:sp>
      <p:pic>
        <p:nvPicPr>
          <p:cNvPr id="128" name="Shape 243" descr=""/>
          <p:cNvPicPr/>
          <p:nvPr/>
        </p:nvPicPr>
        <p:blipFill>
          <a:blip r:embed="rId1"/>
          <a:stretch/>
        </p:blipFill>
        <p:spPr>
          <a:xfrm>
            <a:off x="4414680" y="2472840"/>
            <a:ext cx="2783880" cy="3621960"/>
          </a:xfrm>
          <a:prstGeom prst="rect">
            <a:avLst/>
          </a:prstGeom>
          <a:ln>
            <a:noFill/>
          </a:ln>
        </p:spPr>
      </p:pic>
    </p:spTree>
  </p:cSld>
  <p:transition spd="med">
    <p:fade/>
  </p:transition>
  <p:timing>
    <p:tnLst>
      <p:par>
        <p:cTn id="33" dur="indefinite" restart="never" nodeType="tmRoot">
          <p:childTnLst>
            <p:seq>
              <p:cTn id="34"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9" name="TextShape 1"/>
          <p:cNvSpPr txBox="1"/>
          <p:nvPr/>
        </p:nvSpPr>
        <p:spPr>
          <a:xfrm>
            <a:off x="729360" y="2772000"/>
            <a:ext cx="2544120" cy="3014280"/>
          </a:xfrm>
          <a:prstGeom prst="rect">
            <a:avLst/>
          </a:prstGeom>
          <a:noFill/>
          <a:ln>
            <a:noFill/>
          </a:ln>
        </p:spPr>
        <p:txBody>
          <a:bodyPr tIns="91440" bIns="91440"/>
          <a:p>
            <a:pPr>
              <a:lnSpc>
                <a:spcPct val="100000"/>
              </a:lnSpc>
            </a:pPr>
            <a:r>
              <a:rPr b="0" lang="en-US" sz="1300" spc="-1" strike="noStrike">
                <a:solidFill>
                  <a:srgbClr val="000000"/>
                </a:solidFill>
                <a:uFill>
                  <a:solidFill>
                    <a:srgbClr val="ffffff"/>
                  </a:solidFill>
                </a:uFill>
                <a:latin typeface="Lato"/>
                <a:ea typeface="Lato"/>
              </a:rPr>
              <a:t>while (expression) </a:t>
            </a:r>
            <a:endParaRPr b="0" lang="en-US" sz="1400" spc="-1" strike="noStrike">
              <a:solidFill>
                <a:srgbClr val="000000"/>
              </a:solidFill>
              <a:uFill>
                <a:solidFill>
                  <a:srgbClr val="ffffff"/>
                </a:solidFill>
              </a:uFill>
              <a:latin typeface="Arial"/>
            </a:endParaRPr>
          </a:p>
          <a:p>
            <a:pPr>
              <a:lnSpc>
                <a:spcPct val="100000"/>
              </a:lnSpc>
            </a:pPr>
            <a:r>
              <a:rPr b="0" lang="en-US" sz="1300" spc="-1" strike="noStrike">
                <a:solidFill>
                  <a:srgbClr val="000000"/>
                </a:solidFill>
                <a:uFill>
                  <a:solidFill>
                    <a:srgbClr val="ffffff"/>
                  </a:solidFill>
                </a:uFill>
                <a:latin typeface="Lato"/>
                <a:ea typeface="Lato"/>
              </a:rPr>
              <a:t>{ statement(s) } </a:t>
            </a:r>
            <a:endParaRPr b="0" lang="en-US" sz="1400" spc="-1" strike="noStrike">
              <a:solidFill>
                <a:srgbClr val="000000"/>
              </a:solidFill>
              <a:uFill>
                <a:solidFill>
                  <a:srgbClr val="ffffff"/>
                </a:solidFill>
              </a:uFill>
              <a:latin typeface="Arial"/>
            </a:endParaRPr>
          </a:p>
          <a:p>
            <a:pPr marL="336600">
              <a:lnSpc>
                <a:spcPct val="100000"/>
              </a:lnSpc>
            </a:pPr>
            <a:endParaRPr b="0" lang="en-US" sz="1400" spc="-1" strike="noStrike">
              <a:solidFill>
                <a:srgbClr val="000000"/>
              </a:solidFill>
              <a:uFill>
                <a:solidFill>
                  <a:srgbClr val="ffffff"/>
                </a:solidFill>
              </a:uFill>
              <a:latin typeface="Arial"/>
            </a:endParaRPr>
          </a:p>
          <a:p>
            <a:pPr marL="336600">
              <a:lnSpc>
                <a:spcPct val="100000"/>
              </a:lnSpc>
            </a:pPr>
            <a:endParaRPr b="0" lang="en-US" sz="1400" spc="-1" strike="noStrike">
              <a:solidFill>
                <a:srgbClr val="000000"/>
              </a:solidFill>
              <a:uFill>
                <a:solidFill>
                  <a:srgbClr val="ffffff"/>
                </a:solidFill>
              </a:uFill>
              <a:latin typeface="Arial"/>
            </a:endParaRPr>
          </a:p>
          <a:p>
            <a:pPr marL="336600">
              <a:lnSpc>
                <a:spcPct val="100000"/>
              </a:lnSpc>
            </a:pPr>
            <a:endParaRPr b="0" lang="en-US" sz="1400" spc="-1" strike="noStrike">
              <a:solidFill>
                <a:srgbClr val="000000"/>
              </a:solidFill>
              <a:uFill>
                <a:solidFill>
                  <a:srgbClr val="ffffff"/>
                </a:solidFill>
              </a:uFill>
              <a:latin typeface="Arial"/>
            </a:endParaRPr>
          </a:p>
          <a:p>
            <a:pPr marL="336600">
              <a:lnSpc>
                <a:spcPct val="100000"/>
              </a:lnSpc>
            </a:pPr>
            <a:r>
              <a:rPr b="0" lang="en-US" sz="1300" spc="-1" strike="noStrike">
                <a:solidFill>
                  <a:srgbClr val="000000"/>
                </a:solidFill>
                <a:uFill>
                  <a:solidFill>
                    <a:srgbClr val="ffffff"/>
                  </a:solidFill>
                </a:uFill>
                <a:latin typeface="Lato"/>
                <a:ea typeface="Lato"/>
              </a:rPr>
              <a:t>do </a:t>
            </a:r>
            <a:endParaRPr b="0" lang="en-US" sz="1400" spc="-1" strike="noStrike">
              <a:solidFill>
                <a:srgbClr val="000000"/>
              </a:solidFill>
              <a:uFill>
                <a:solidFill>
                  <a:srgbClr val="ffffff"/>
                </a:solidFill>
              </a:uFill>
              <a:latin typeface="Arial"/>
            </a:endParaRPr>
          </a:p>
          <a:p>
            <a:pPr marL="336600">
              <a:lnSpc>
                <a:spcPct val="100000"/>
              </a:lnSpc>
            </a:pPr>
            <a:r>
              <a:rPr b="0" lang="en-US" sz="1300" spc="-1" strike="noStrike">
                <a:solidFill>
                  <a:srgbClr val="000000"/>
                </a:solidFill>
                <a:uFill>
                  <a:solidFill>
                    <a:srgbClr val="ffffff"/>
                  </a:solidFill>
                </a:uFill>
                <a:latin typeface="Lato"/>
                <a:ea typeface="Lato"/>
              </a:rPr>
              <a:t>{ statement(s) } </a:t>
            </a:r>
            <a:endParaRPr b="0" lang="en-US" sz="1400" spc="-1" strike="noStrike">
              <a:solidFill>
                <a:srgbClr val="000000"/>
              </a:solidFill>
              <a:uFill>
                <a:solidFill>
                  <a:srgbClr val="ffffff"/>
                </a:solidFill>
              </a:uFill>
              <a:latin typeface="Arial"/>
            </a:endParaRPr>
          </a:p>
          <a:p>
            <a:pPr marL="336600">
              <a:lnSpc>
                <a:spcPct val="100000"/>
              </a:lnSpc>
            </a:pPr>
            <a:r>
              <a:rPr b="0" lang="en-US" sz="1300" spc="-1" strike="noStrike">
                <a:solidFill>
                  <a:srgbClr val="000000"/>
                </a:solidFill>
                <a:uFill>
                  <a:solidFill>
                    <a:srgbClr val="ffffff"/>
                  </a:solidFill>
                </a:uFill>
                <a:latin typeface="Lato"/>
                <a:ea typeface="Lato"/>
              </a:rPr>
              <a:t>while (expression);</a:t>
            </a:r>
            <a:endParaRPr b="0" lang="en-US" sz="1400" spc="-1" strike="noStrike">
              <a:solidFill>
                <a:srgbClr val="000000"/>
              </a:solidFill>
              <a:uFill>
                <a:solidFill>
                  <a:srgbClr val="ffffff"/>
                </a:solidFill>
              </a:uFill>
              <a:latin typeface="Arial"/>
            </a:endParaRPr>
          </a:p>
        </p:txBody>
      </p:sp>
      <p:sp>
        <p:nvSpPr>
          <p:cNvPr id="130" name="TextShape 2"/>
          <p:cNvSpPr txBox="1"/>
          <p:nvPr/>
        </p:nvSpPr>
        <p:spPr>
          <a:xfrm>
            <a:off x="729360" y="1758240"/>
            <a:ext cx="7688520" cy="713520"/>
          </a:xfrm>
          <a:prstGeom prst="rect">
            <a:avLst/>
          </a:prstGeom>
          <a:noFill/>
          <a:ln>
            <a:noFill/>
          </a:ln>
        </p:spPr>
        <p:txBody>
          <a:bodyPr tIns="91440" bIns="91440"/>
          <a:p>
            <a:pPr>
              <a:lnSpc>
                <a:spcPct val="100000"/>
              </a:lnSpc>
            </a:pPr>
            <a:r>
              <a:rPr b="1" lang="en-US" sz="2600" spc="-1" strike="noStrike">
                <a:solidFill>
                  <a:srgbClr val="1a1a1a"/>
                </a:solidFill>
                <a:uFill>
                  <a:solidFill>
                    <a:srgbClr val="ffffff"/>
                  </a:solidFill>
                </a:uFill>
                <a:latin typeface="Raleway"/>
                <a:ea typeface="Raleway"/>
              </a:rPr>
              <a:t>Loop</a:t>
            </a:r>
            <a:endParaRPr b="0" lang="en-US" sz="1400" spc="-1" strike="noStrike">
              <a:solidFill>
                <a:srgbClr val="000000"/>
              </a:solidFill>
              <a:uFill>
                <a:solidFill>
                  <a:srgbClr val="ffffff"/>
                </a:solidFill>
              </a:uFill>
              <a:latin typeface="Arial"/>
            </a:endParaRPr>
          </a:p>
        </p:txBody>
      </p:sp>
      <p:pic>
        <p:nvPicPr>
          <p:cNvPr id="131" name="Shape 252" descr=""/>
          <p:cNvPicPr/>
          <p:nvPr/>
        </p:nvPicPr>
        <p:blipFill>
          <a:blip r:embed="rId1"/>
          <a:stretch/>
        </p:blipFill>
        <p:spPr>
          <a:xfrm>
            <a:off x="4414680" y="2472840"/>
            <a:ext cx="2783880" cy="3621960"/>
          </a:xfrm>
          <a:prstGeom prst="rect">
            <a:avLst/>
          </a:prstGeom>
          <a:ln>
            <a:noFill/>
          </a:ln>
        </p:spPr>
      </p:pic>
    </p:spTree>
  </p:cSld>
  <p:transition spd="med">
    <p:fade/>
  </p:transition>
  <p:timing>
    <p:tnLst>
      <p:par>
        <p:cTn id="35" dur="indefinite" restart="never" nodeType="tmRoot">
          <p:childTnLst>
            <p:seq>
              <p:cTn id="36"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2" name="TextShape 1"/>
          <p:cNvSpPr txBox="1"/>
          <p:nvPr/>
        </p:nvSpPr>
        <p:spPr>
          <a:xfrm>
            <a:off x="729360" y="2772000"/>
            <a:ext cx="7688520" cy="3014280"/>
          </a:xfrm>
          <a:prstGeom prst="rect">
            <a:avLst/>
          </a:prstGeom>
          <a:noFill/>
          <a:ln>
            <a:noFill/>
          </a:ln>
        </p:spPr>
        <p:txBody>
          <a:bodyPr tIns="91440" bIns="91440"/>
          <a:p>
            <a:pPr>
              <a:lnSpc>
                <a:spcPct val="100000"/>
              </a:lnSpc>
            </a:pPr>
            <a:r>
              <a:rPr b="0" lang="en-US" sz="1300" spc="-1" strike="noStrike">
                <a:solidFill>
                  <a:srgbClr val="000000"/>
                </a:solidFill>
                <a:uFill>
                  <a:solidFill>
                    <a:srgbClr val="ffffff"/>
                  </a:solidFill>
                </a:uFill>
                <a:latin typeface="Lato"/>
                <a:ea typeface="Lato"/>
              </a:rPr>
              <a:t>A package is a namespace for organizing classes and interfaces in a logical manner. Placing your code into packages makes large software projects easier to manage. </a:t>
            </a:r>
            <a:endParaRPr b="0" lang="en-US" sz="1400" spc="-1" strike="noStrike">
              <a:solidFill>
                <a:srgbClr val="000000"/>
              </a:solidFill>
              <a:uFill>
                <a:solidFill>
                  <a:srgbClr val="ffffff"/>
                </a:solidFill>
              </a:uFill>
              <a:latin typeface="Arial"/>
            </a:endParaRPr>
          </a:p>
          <a:p>
            <a:pPr>
              <a:lnSpc>
                <a:spcPct val="100000"/>
              </a:lnSpc>
            </a:pPr>
            <a:endParaRPr b="0" lang="en-US" sz="1400" spc="-1" strike="noStrike">
              <a:solidFill>
                <a:srgbClr val="000000"/>
              </a:solidFill>
              <a:uFill>
                <a:solidFill>
                  <a:srgbClr val="ffffff"/>
                </a:solidFill>
              </a:uFill>
              <a:latin typeface="Arial"/>
            </a:endParaRPr>
          </a:p>
          <a:p>
            <a:pPr>
              <a:lnSpc>
                <a:spcPct val="100000"/>
              </a:lnSpc>
            </a:pPr>
            <a:r>
              <a:rPr b="0" lang="en-US" sz="1300" spc="-1" strike="noStrike">
                <a:solidFill>
                  <a:srgbClr val="000000"/>
                </a:solidFill>
                <a:uFill>
                  <a:solidFill>
                    <a:srgbClr val="ffffff"/>
                  </a:solidFill>
                </a:uFill>
                <a:latin typeface="Lato"/>
                <a:ea typeface="Lato"/>
              </a:rPr>
              <a:t>Import: Import statement is a way of giving the proper location for the compiler to find that particular class.</a:t>
            </a:r>
            <a:endParaRPr b="0" lang="en-US" sz="1400" spc="-1" strike="noStrike">
              <a:solidFill>
                <a:srgbClr val="000000"/>
              </a:solidFill>
              <a:uFill>
                <a:solidFill>
                  <a:srgbClr val="ffffff"/>
                </a:solidFill>
              </a:uFill>
              <a:latin typeface="Arial"/>
            </a:endParaRPr>
          </a:p>
          <a:p>
            <a:pPr marL="50760">
              <a:lnSpc>
                <a:spcPct val="100000"/>
              </a:lnSpc>
            </a:pPr>
            <a:r>
              <a:rPr b="0" lang="en-US" sz="1300" spc="-1" strike="noStrike">
                <a:solidFill>
                  <a:srgbClr val="313131"/>
                </a:solidFill>
                <a:uFill>
                  <a:solidFill>
                    <a:srgbClr val="ffffff"/>
                  </a:solidFill>
                </a:uFill>
                <a:latin typeface="Lato"/>
                <a:ea typeface="Lato"/>
              </a:rPr>
              <a:t>import java.io.*;</a:t>
            </a:r>
            <a:endParaRPr b="0" lang="en-US" sz="1400" spc="-1" strike="noStrike">
              <a:solidFill>
                <a:srgbClr val="000000"/>
              </a:solidFill>
              <a:uFill>
                <a:solidFill>
                  <a:srgbClr val="ffffff"/>
                </a:solidFill>
              </a:uFill>
              <a:latin typeface="Arial"/>
            </a:endParaRPr>
          </a:p>
          <a:p>
            <a:pPr marL="50760">
              <a:lnSpc>
                <a:spcPct val="100000"/>
              </a:lnSpc>
            </a:pPr>
            <a:endParaRPr b="0" lang="en-US" sz="1400" spc="-1" strike="noStrike">
              <a:solidFill>
                <a:srgbClr val="000000"/>
              </a:solidFill>
              <a:uFill>
                <a:solidFill>
                  <a:srgbClr val="ffffff"/>
                </a:solidFill>
              </a:uFill>
              <a:latin typeface="Arial"/>
            </a:endParaRPr>
          </a:p>
        </p:txBody>
      </p:sp>
      <p:sp>
        <p:nvSpPr>
          <p:cNvPr id="133" name="TextShape 2"/>
          <p:cNvSpPr txBox="1"/>
          <p:nvPr/>
        </p:nvSpPr>
        <p:spPr>
          <a:xfrm>
            <a:off x="729360" y="1758240"/>
            <a:ext cx="7688520" cy="713520"/>
          </a:xfrm>
          <a:prstGeom prst="rect">
            <a:avLst/>
          </a:prstGeom>
          <a:noFill/>
          <a:ln>
            <a:noFill/>
          </a:ln>
        </p:spPr>
        <p:txBody>
          <a:bodyPr tIns="91440" bIns="91440"/>
          <a:p>
            <a:pPr>
              <a:lnSpc>
                <a:spcPct val="100000"/>
              </a:lnSpc>
            </a:pPr>
            <a:r>
              <a:rPr b="1" lang="en-US" sz="2600" spc="-1" strike="noStrike">
                <a:solidFill>
                  <a:srgbClr val="1a1a1a"/>
                </a:solidFill>
                <a:uFill>
                  <a:solidFill>
                    <a:srgbClr val="ffffff"/>
                  </a:solidFill>
                </a:uFill>
                <a:latin typeface="Raleway"/>
                <a:ea typeface="Raleway"/>
              </a:rPr>
              <a:t>Package &amp; Import</a:t>
            </a:r>
            <a:endParaRPr b="0" lang="en-US" sz="1400" spc="-1" strike="noStrike">
              <a:solidFill>
                <a:srgbClr val="000000"/>
              </a:solidFill>
              <a:uFill>
                <a:solidFill>
                  <a:srgbClr val="ffffff"/>
                </a:solidFill>
              </a:uFill>
              <a:latin typeface="Arial"/>
            </a:endParaRPr>
          </a:p>
        </p:txBody>
      </p:sp>
    </p:spTree>
  </p:cSld>
  <p:transition spd="med">
    <p:fade/>
  </p:transition>
  <p:timing>
    <p:tnLst>
      <p:par>
        <p:cTn id="37" dur="indefinite" restart="never" nodeType="tmRoot">
          <p:childTnLst>
            <p:seq>
              <p:cTn id="38"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 name="TextShape 1"/>
          <p:cNvSpPr txBox="1"/>
          <p:nvPr/>
        </p:nvSpPr>
        <p:spPr>
          <a:xfrm>
            <a:off x="729360" y="1758240"/>
            <a:ext cx="7688520" cy="713520"/>
          </a:xfrm>
          <a:prstGeom prst="rect">
            <a:avLst/>
          </a:prstGeom>
          <a:noFill/>
          <a:ln>
            <a:noFill/>
          </a:ln>
        </p:spPr>
        <p:txBody>
          <a:bodyPr tIns="91440" bIns="91440"/>
          <a:p>
            <a:pPr>
              <a:lnSpc>
                <a:spcPct val="100000"/>
              </a:lnSpc>
            </a:pPr>
            <a:r>
              <a:rPr b="1" lang="en-US" sz="2600" spc="-1" strike="noStrike">
                <a:solidFill>
                  <a:srgbClr val="1a1a1a"/>
                </a:solidFill>
                <a:uFill>
                  <a:solidFill>
                    <a:srgbClr val="ffffff"/>
                  </a:solidFill>
                </a:uFill>
                <a:latin typeface="Raleway"/>
                <a:ea typeface="Raleway"/>
              </a:rPr>
              <a:t>Introduction</a:t>
            </a:r>
            <a:endParaRPr b="0" lang="en-US" sz="1400" spc="-1" strike="noStrike">
              <a:solidFill>
                <a:srgbClr val="000000"/>
              </a:solidFill>
              <a:uFill>
                <a:solidFill>
                  <a:srgbClr val="ffffff"/>
                </a:solidFill>
              </a:uFill>
              <a:latin typeface="Arial"/>
            </a:endParaRPr>
          </a:p>
        </p:txBody>
      </p:sp>
      <p:sp>
        <p:nvSpPr>
          <p:cNvPr id="90" name="TextShape 2"/>
          <p:cNvSpPr txBox="1"/>
          <p:nvPr/>
        </p:nvSpPr>
        <p:spPr>
          <a:xfrm>
            <a:off x="729360" y="2772000"/>
            <a:ext cx="2920320" cy="3014280"/>
          </a:xfrm>
          <a:prstGeom prst="rect">
            <a:avLst/>
          </a:prstGeom>
          <a:noFill/>
          <a:ln>
            <a:noFill/>
          </a:ln>
        </p:spPr>
        <p:txBody>
          <a:bodyPr tIns="91440" bIns="91440"/>
          <a:p>
            <a:pPr>
              <a:lnSpc>
                <a:spcPct val="100000"/>
              </a:lnSpc>
            </a:pPr>
            <a:r>
              <a:rPr b="0" lang="en-US" sz="1300" spc="-1" strike="noStrike">
                <a:solidFill>
                  <a:srgbClr val="000000"/>
                </a:solidFill>
                <a:uFill>
                  <a:solidFill>
                    <a:srgbClr val="ffffff"/>
                  </a:solidFill>
                </a:uFill>
                <a:latin typeface="Lato"/>
                <a:ea typeface="Lato"/>
              </a:rPr>
              <a:t>Java Platform, Standard Edition (</a:t>
            </a:r>
            <a:r>
              <a:rPr b="0" lang="en-US" sz="1300" spc="-1" strike="noStrike" u="sng">
                <a:solidFill>
                  <a:srgbClr val="1c3678"/>
                </a:solidFill>
                <a:uFill>
                  <a:solidFill>
                    <a:srgbClr val="ffffff"/>
                  </a:solidFill>
                </a:uFill>
                <a:latin typeface="Lato"/>
                <a:ea typeface="Lato"/>
                <a:hlinkClick r:id="rId1"/>
              </a:rPr>
              <a:t>Java SE</a:t>
            </a:r>
            <a:r>
              <a:rPr b="0" lang="en-US" sz="1300" spc="-1" strike="noStrike">
                <a:solidFill>
                  <a:srgbClr val="000000"/>
                </a:solidFill>
                <a:uFill>
                  <a:solidFill>
                    <a:srgbClr val="ffffff"/>
                  </a:solidFill>
                </a:uFill>
                <a:latin typeface="Lato"/>
                <a:ea typeface="Lato"/>
              </a:rPr>
              <a:t>) lets you develop and deploy Java applications on </a:t>
            </a:r>
            <a:r>
              <a:rPr b="0" lang="en-US" sz="1300" spc="-1" strike="noStrike" u="sng">
                <a:solidFill>
                  <a:srgbClr val="1c3678"/>
                </a:solidFill>
                <a:uFill>
                  <a:solidFill>
                    <a:srgbClr val="ffffff"/>
                  </a:solidFill>
                </a:uFill>
                <a:latin typeface="Lato"/>
                <a:ea typeface="Lato"/>
                <a:hlinkClick r:id="rId2"/>
              </a:rPr>
              <a:t>desktops</a:t>
            </a:r>
            <a:r>
              <a:rPr b="0" lang="en-US" sz="1300" spc="-1" strike="noStrike">
                <a:solidFill>
                  <a:srgbClr val="000000"/>
                </a:solidFill>
                <a:uFill>
                  <a:solidFill>
                    <a:srgbClr val="ffffff"/>
                  </a:solidFill>
                </a:uFill>
                <a:latin typeface="Lato"/>
                <a:ea typeface="Lato"/>
              </a:rPr>
              <a:t> and servers, as well as in today's demanding </a:t>
            </a:r>
            <a:r>
              <a:rPr b="0" lang="en-US" sz="1300" spc="-1" strike="noStrike" u="sng">
                <a:solidFill>
                  <a:srgbClr val="1c3678"/>
                </a:solidFill>
                <a:uFill>
                  <a:solidFill>
                    <a:srgbClr val="ffffff"/>
                  </a:solidFill>
                </a:uFill>
                <a:latin typeface="Lato"/>
                <a:ea typeface="Lato"/>
                <a:hlinkClick r:id="rId3"/>
              </a:rPr>
              <a:t>embedded </a:t>
            </a:r>
            <a:r>
              <a:rPr b="0" lang="en-US" sz="1300" spc="-1" strike="noStrike">
                <a:solidFill>
                  <a:srgbClr val="000000"/>
                </a:solidFill>
                <a:uFill>
                  <a:solidFill>
                    <a:srgbClr val="ffffff"/>
                  </a:solidFill>
                </a:uFill>
                <a:latin typeface="Lato"/>
                <a:ea typeface="Lato"/>
              </a:rPr>
              <a:t>environments. Java offers the rich user interface, performance, versatility, portability, and security that today's applications require.</a:t>
            </a:r>
            <a:endParaRPr b="0" lang="en-US" sz="1400" spc="-1" strike="noStrike">
              <a:solidFill>
                <a:srgbClr val="000000"/>
              </a:solidFill>
              <a:uFill>
                <a:solidFill>
                  <a:srgbClr val="ffffff"/>
                </a:solidFill>
              </a:uFill>
              <a:latin typeface="Arial"/>
            </a:endParaRPr>
          </a:p>
        </p:txBody>
      </p:sp>
      <p:pic>
        <p:nvPicPr>
          <p:cNvPr id="91" name="Shape 109" descr=""/>
          <p:cNvPicPr/>
          <p:nvPr/>
        </p:nvPicPr>
        <p:blipFill>
          <a:blip r:embed="rId4"/>
          <a:stretch/>
        </p:blipFill>
        <p:spPr>
          <a:xfrm>
            <a:off x="3810240" y="2896200"/>
            <a:ext cx="4607640" cy="2653560"/>
          </a:xfrm>
          <a:prstGeom prst="rect">
            <a:avLst/>
          </a:prstGeom>
          <a:ln>
            <a:noFill/>
          </a:ln>
        </p:spPr>
      </p:pic>
    </p:spTree>
  </p:cSld>
  <p:transition spd="med">
    <p:fade/>
  </p:transition>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 name="TextShape 1"/>
          <p:cNvSpPr txBox="1"/>
          <p:nvPr/>
        </p:nvSpPr>
        <p:spPr>
          <a:xfrm>
            <a:off x="729360" y="2772000"/>
            <a:ext cx="7688520" cy="3014280"/>
          </a:xfrm>
          <a:prstGeom prst="rect">
            <a:avLst/>
          </a:prstGeom>
          <a:noFill/>
          <a:ln>
            <a:noFill/>
          </a:ln>
        </p:spPr>
        <p:txBody>
          <a:bodyPr tIns="91440" bIns="91440"/>
          <a:p>
            <a:pPr algn="just">
              <a:lnSpc>
                <a:spcPct val="171000"/>
              </a:lnSpc>
            </a:pPr>
            <a:r>
              <a:rPr b="1" lang="en-US" sz="1300" spc="-1" strike="noStrike">
                <a:solidFill>
                  <a:srgbClr val="000000"/>
                </a:solidFill>
                <a:uFill>
                  <a:solidFill>
                    <a:srgbClr val="ffffff"/>
                  </a:solidFill>
                </a:uFill>
                <a:latin typeface="Lato"/>
                <a:ea typeface="Lato"/>
              </a:rPr>
              <a:t>Object</a:t>
            </a:r>
            <a:r>
              <a:rPr b="0" lang="en-US" sz="1300" spc="-1" strike="noStrike">
                <a:solidFill>
                  <a:srgbClr val="000000"/>
                </a:solidFill>
                <a:uFill>
                  <a:solidFill>
                    <a:srgbClr val="ffffff"/>
                  </a:solidFill>
                </a:uFill>
                <a:latin typeface="Lato"/>
                <a:ea typeface="Lato"/>
              </a:rPr>
              <a:t> − An object is a software bundle of related state and behavior. Software objects are often used to model the real-world objects that you find in everyday life. This lesson explains how state and behavior are represented within an object, introduces the concept of data encapsulation, and explains the benefits of designing your software in this manner.</a:t>
            </a:r>
            <a:endParaRPr b="0" lang="en-US" sz="1400" spc="-1" strike="noStrike">
              <a:solidFill>
                <a:srgbClr val="000000"/>
              </a:solidFill>
              <a:uFill>
                <a:solidFill>
                  <a:srgbClr val="ffffff"/>
                </a:solidFill>
              </a:uFill>
              <a:latin typeface="Arial"/>
            </a:endParaRPr>
          </a:p>
          <a:p>
            <a:pPr algn="just">
              <a:lnSpc>
                <a:spcPct val="171000"/>
              </a:lnSpc>
            </a:pPr>
            <a:r>
              <a:rPr b="1" lang="en-US" sz="1300" spc="-1" strike="noStrike">
                <a:solidFill>
                  <a:srgbClr val="000000"/>
                </a:solidFill>
                <a:uFill>
                  <a:solidFill>
                    <a:srgbClr val="ffffff"/>
                  </a:solidFill>
                </a:uFill>
                <a:latin typeface="Lato"/>
                <a:ea typeface="Lato"/>
              </a:rPr>
              <a:t>Class</a:t>
            </a:r>
            <a:r>
              <a:rPr b="0" lang="en-US" sz="1300" spc="-1" strike="noStrike">
                <a:solidFill>
                  <a:srgbClr val="000000"/>
                </a:solidFill>
                <a:uFill>
                  <a:solidFill>
                    <a:srgbClr val="ffffff"/>
                  </a:solidFill>
                </a:uFill>
                <a:latin typeface="Lato"/>
                <a:ea typeface="Lato"/>
              </a:rPr>
              <a:t> − In the real world, you'll often find many individual objects all of the same kind. There may be thousands of other bicycles in existence, all of the same make and model. Each bicycle was built from the same set of blueprints and therefore contains the same components. In object-oriented terms, we say that your bicycle is an </a:t>
            </a:r>
            <a:r>
              <a:rPr b="0" i="1" lang="en-US" sz="1300" spc="-1" strike="noStrike">
                <a:solidFill>
                  <a:srgbClr val="000000"/>
                </a:solidFill>
                <a:uFill>
                  <a:solidFill>
                    <a:srgbClr val="ffffff"/>
                  </a:solidFill>
                </a:uFill>
                <a:latin typeface="Lato"/>
                <a:ea typeface="Lato"/>
              </a:rPr>
              <a:t>instance</a:t>
            </a:r>
            <a:r>
              <a:rPr b="0" lang="en-US" sz="1300" spc="-1" strike="noStrike">
                <a:solidFill>
                  <a:srgbClr val="000000"/>
                </a:solidFill>
                <a:uFill>
                  <a:solidFill>
                    <a:srgbClr val="ffffff"/>
                  </a:solidFill>
                </a:uFill>
                <a:latin typeface="Lato"/>
                <a:ea typeface="Lato"/>
              </a:rPr>
              <a:t> of the </a:t>
            </a:r>
            <a:r>
              <a:rPr b="0" i="1" lang="en-US" sz="1300" spc="-1" strike="noStrike">
                <a:solidFill>
                  <a:srgbClr val="000000"/>
                </a:solidFill>
                <a:uFill>
                  <a:solidFill>
                    <a:srgbClr val="ffffff"/>
                  </a:solidFill>
                </a:uFill>
                <a:latin typeface="Lato"/>
                <a:ea typeface="Lato"/>
              </a:rPr>
              <a:t>class of objects</a:t>
            </a:r>
            <a:r>
              <a:rPr b="0" lang="en-US" sz="1300" spc="-1" strike="noStrike">
                <a:solidFill>
                  <a:srgbClr val="000000"/>
                </a:solidFill>
                <a:uFill>
                  <a:solidFill>
                    <a:srgbClr val="ffffff"/>
                  </a:solidFill>
                </a:uFill>
                <a:latin typeface="Lato"/>
                <a:ea typeface="Lato"/>
              </a:rPr>
              <a:t> known as bicycles. A </a:t>
            </a:r>
            <a:r>
              <a:rPr b="0" i="1" lang="en-US" sz="1300" spc="-1" strike="noStrike">
                <a:solidFill>
                  <a:srgbClr val="000000"/>
                </a:solidFill>
                <a:uFill>
                  <a:solidFill>
                    <a:srgbClr val="ffffff"/>
                  </a:solidFill>
                </a:uFill>
                <a:latin typeface="Lato"/>
                <a:ea typeface="Lato"/>
              </a:rPr>
              <a:t>class</a:t>
            </a:r>
            <a:r>
              <a:rPr b="0" lang="en-US" sz="1300" spc="-1" strike="noStrike">
                <a:solidFill>
                  <a:srgbClr val="000000"/>
                </a:solidFill>
                <a:uFill>
                  <a:solidFill>
                    <a:srgbClr val="ffffff"/>
                  </a:solidFill>
                </a:uFill>
                <a:latin typeface="Lato"/>
                <a:ea typeface="Lato"/>
              </a:rPr>
              <a:t> is the blueprint from which individual objects are created.</a:t>
            </a:r>
            <a:endParaRPr b="0" lang="en-US" sz="1400" spc="-1" strike="noStrike">
              <a:solidFill>
                <a:srgbClr val="000000"/>
              </a:solidFill>
              <a:uFill>
                <a:solidFill>
                  <a:srgbClr val="ffffff"/>
                </a:solidFill>
              </a:uFill>
              <a:latin typeface="Arial"/>
            </a:endParaRPr>
          </a:p>
          <a:p>
            <a:pPr algn="just">
              <a:lnSpc>
                <a:spcPct val="171000"/>
              </a:lnSpc>
            </a:pPr>
            <a:endParaRPr b="0" lang="en-US" sz="1400" spc="-1" strike="noStrike">
              <a:solidFill>
                <a:srgbClr val="000000"/>
              </a:solidFill>
              <a:uFill>
                <a:solidFill>
                  <a:srgbClr val="ffffff"/>
                </a:solidFill>
              </a:uFill>
              <a:latin typeface="Arial"/>
            </a:endParaRPr>
          </a:p>
          <a:p>
            <a:pPr algn="just">
              <a:lnSpc>
                <a:spcPct val="171000"/>
              </a:lnSpc>
            </a:pPr>
            <a:endParaRPr b="0" lang="en-US" sz="1400" spc="-1" strike="noStrike">
              <a:solidFill>
                <a:srgbClr val="000000"/>
              </a:solidFill>
              <a:uFill>
                <a:solidFill>
                  <a:srgbClr val="ffffff"/>
                </a:solidFill>
              </a:uFill>
              <a:latin typeface="Arial"/>
            </a:endParaRPr>
          </a:p>
          <a:p>
            <a:pPr>
              <a:lnSpc>
                <a:spcPct val="100000"/>
              </a:lnSpc>
            </a:pPr>
            <a:endParaRPr b="0" lang="en-US" sz="1400" spc="-1" strike="noStrike">
              <a:solidFill>
                <a:srgbClr val="000000"/>
              </a:solidFill>
              <a:uFill>
                <a:solidFill>
                  <a:srgbClr val="ffffff"/>
                </a:solidFill>
              </a:uFill>
              <a:latin typeface="Arial"/>
            </a:endParaRPr>
          </a:p>
        </p:txBody>
      </p:sp>
      <p:sp>
        <p:nvSpPr>
          <p:cNvPr id="135" name="TextShape 2"/>
          <p:cNvSpPr txBox="1"/>
          <p:nvPr/>
        </p:nvSpPr>
        <p:spPr>
          <a:xfrm>
            <a:off x="729360" y="1758240"/>
            <a:ext cx="7688520" cy="713520"/>
          </a:xfrm>
          <a:prstGeom prst="rect">
            <a:avLst/>
          </a:prstGeom>
          <a:noFill/>
          <a:ln>
            <a:noFill/>
          </a:ln>
        </p:spPr>
        <p:txBody>
          <a:bodyPr tIns="91440" bIns="91440"/>
          <a:p>
            <a:pPr>
              <a:lnSpc>
                <a:spcPct val="100000"/>
              </a:lnSpc>
            </a:pPr>
            <a:r>
              <a:rPr b="1" lang="en-US" sz="2600" spc="-1" strike="noStrike">
                <a:solidFill>
                  <a:srgbClr val="1a1a1a"/>
                </a:solidFill>
                <a:uFill>
                  <a:solidFill>
                    <a:srgbClr val="ffffff"/>
                  </a:solidFill>
                </a:uFill>
                <a:latin typeface="Raleway"/>
                <a:ea typeface="Raleway"/>
              </a:rPr>
              <a:t>Object &amp; Class</a:t>
            </a:r>
            <a:endParaRPr b="0" lang="en-US" sz="1400" spc="-1" strike="noStrike">
              <a:solidFill>
                <a:srgbClr val="000000"/>
              </a:solidFill>
              <a:uFill>
                <a:solidFill>
                  <a:srgbClr val="ffffff"/>
                </a:solidFill>
              </a:uFill>
              <a:latin typeface="Arial"/>
            </a:endParaRPr>
          </a:p>
        </p:txBody>
      </p:sp>
    </p:spTree>
  </p:cSld>
  <p:transition spd="med">
    <p:fade/>
  </p:transition>
  <p:timing>
    <p:tnLst>
      <p:par>
        <p:cTn id="39" dur="indefinite" restart="never" nodeType="tmRoot">
          <p:childTnLst>
            <p:seq>
              <p:cTn id="40" nodeType="mainSeq"/>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6" name="TextShape 1"/>
          <p:cNvSpPr txBox="1"/>
          <p:nvPr/>
        </p:nvSpPr>
        <p:spPr>
          <a:xfrm>
            <a:off x="729360" y="1758240"/>
            <a:ext cx="7688520" cy="713520"/>
          </a:xfrm>
          <a:prstGeom prst="rect">
            <a:avLst/>
          </a:prstGeom>
          <a:noFill/>
          <a:ln>
            <a:noFill/>
          </a:ln>
        </p:spPr>
        <p:txBody>
          <a:bodyPr tIns="91440" bIns="91440"/>
          <a:p>
            <a:pPr>
              <a:lnSpc>
                <a:spcPct val="100000"/>
              </a:lnSpc>
            </a:pPr>
            <a:r>
              <a:rPr b="1" lang="en-US" sz="2600" spc="-1" strike="noStrike">
                <a:solidFill>
                  <a:srgbClr val="1a1a1a"/>
                </a:solidFill>
                <a:uFill>
                  <a:solidFill>
                    <a:srgbClr val="ffffff"/>
                  </a:solidFill>
                </a:uFill>
                <a:latin typeface="Raleway"/>
                <a:ea typeface="Raleway"/>
              </a:rPr>
              <a:t>Object(instance) &amp; Class</a:t>
            </a:r>
            <a:endParaRPr b="0" lang="en-US" sz="1400" spc="-1" strike="noStrike">
              <a:solidFill>
                <a:srgbClr val="000000"/>
              </a:solidFill>
              <a:uFill>
                <a:solidFill>
                  <a:srgbClr val="ffffff"/>
                </a:solidFill>
              </a:uFill>
              <a:latin typeface="Arial"/>
            </a:endParaRPr>
          </a:p>
        </p:txBody>
      </p:sp>
      <p:sp>
        <p:nvSpPr>
          <p:cNvPr id="137" name="TextShape 2"/>
          <p:cNvSpPr txBox="1"/>
          <p:nvPr/>
        </p:nvSpPr>
        <p:spPr>
          <a:xfrm>
            <a:off x="729360" y="2772000"/>
            <a:ext cx="7688520" cy="3014280"/>
          </a:xfrm>
          <a:prstGeom prst="rect">
            <a:avLst/>
          </a:prstGeom>
          <a:noFill/>
          <a:ln>
            <a:noFill/>
          </a:ln>
        </p:spPr>
        <p:txBody>
          <a:bodyPr tIns="91440" bIns="91440"/>
          <a:p>
            <a:pPr>
              <a:lnSpc>
                <a:spcPct val="100000"/>
              </a:lnSpc>
            </a:pPr>
            <a:r>
              <a:rPr b="0" lang="en-US" sz="1300" spc="-1" strike="noStrike">
                <a:solidFill>
                  <a:srgbClr val="595959"/>
                </a:solidFill>
                <a:uFill>
                  <a:solidFill>
                    <a:srgbClr val="ffffff"/>
                  </a:solidFill>
                </a:uFill>
                <a:latin typeface="Lato"/>
                <a:ea typeface="Lato"/>
              </a:rPr>
              <a:t>The new keyword:</a:t>
            </a:r>
            <a:endParaRPr b="0" lang="en-US" sz="1400" spc="-1" strike="noStrike">
              <a:solidFill>
                <a:srgbClr val="000000"/>
              </a:solidFill>
              <a:uFill>
                <a:solidFill>
                  <a:srgbClr val="ffffff"/>
                </a:solidFill>
              </a:uFill>
              <a:latin typeface="Arial"/>
            </a:endParaRPr>
          </a:p>
          <a:p>
            <a:pPr>
              <a:lnSpc>
                <a:spcPct val="100000"/>
              </a:lnSpc>
            </a:pPr>
            <a:r>
              <a:rPr b="0" lang="en-US" sz="1300" spc="-1" strike="noStrike">
                <a:solidFill>
                  <a:srgbClr val="595959"/>
                </a:solidFill>
                <a:uFill>
                  <a:solidFill>
                    <a:srgbClr val="ffffff"/>
                  </a:solidFill>
                </a:uFill>
                <a:latin typeface="Lato"/>
                <a:ea typeface="Lato"/>
              </a:rPr>
              <a:t>Car car =new Car();</a:t>
            </a:r>
            <a:endParaRPr b="0" lang="en-US" sz="1400" spc="-1" strike="noStrike">
              <a:solidFill>
                <a:srgbClr val="000000"/>
              </a:solidFill>
              <a:uFill>
                <a:solidFill>
                  <a:srgbClr val="ffffff"/>
                </a:solidFill>
              </a:uFill>
              <a:latin typeface="Arial"/>
            </a:endParaRPr>
          </a:p>
          <a:p>
            <a:pPr>
              <a:lnSpc>
                <a:spcPct val="100000"/>
              </a:lnSpc>
            </a:pPr>
            <a:r>
              <a:rPr b="0" lang="en-US" sz="1300" spc="-1" strike="noStrike">
                <a:solidFill>
                  <a:srgbClr val="595959"/>
                </a:solidFill>
                <a:uFill>
                  <a:solidFill>
                    <a:srgbClr val="ffffff"/>
                  </a:solidFill>
                </a:uFill>
                <a:latin typeface="Lato"/>
                <a:ea typeface="Lato"/>
              </a:rPr>
              <a:t>Constructor: </a:t>
            </a:r>
            <a:r>
              <a:rPr b="0" lang="en-US" sz="1300" spc="-1" strike="noStrike">
                <a:solidFill>
                  <a:srgbClr val="000000"/>
                </a:solidFill>
                <a:uFill>
                  <a:solidFill>
                    <a:srgbClr val="ffffff"/>
                  </a:solidFill>
                </a:uFill>
                <a:latin typeface="Lato"/>
                <a:ea typeface="Lato"/>
              </a:rPr>
              <a:t>Every class has a constructor. If we do not explicitly write a constructor for a class, the Java compiler builds a default constructor for that class.</a:t>
            </a:r>
            <a:endParaRPr b="0" lang="en-US" sz="1400" spc="-1" strike="noStrike">
              <a:solidFill>
                <a:srgbClr val="000000"/>
              </a:solidFill>
              <a:uFill>
                <a:solidFill>
                  <a:srgbClr val="ffffff"/>
                </a:solidFill>
              </a:uFill>
              <a:latin typeface="Arial"/>
            </a:endParaRPr>
          </a:p>
          <a:p>
            <a:pPr algn="just">
              <a:lnSpc>
                <a:spcPct val="163000"/>
              </a:lnSpc>
            </a:pPr>
            <a:r>
              <a:rPr b="0" lang="en-US" sz="1300" spc="-1" strike="noStrike">
                <a:solidFill>
                  <a:srgbClr val="000000"/>
                </a:solidFill>
                <a:uFill>
                  <a:solidFill>
                    <a:srgbClr val="ffffff"/>
                  </a:solidFill>
                </a:uFill>
                <a:latin typeface="Lato"/>
                <a:ea typeface="Lato"/>
              </a:rPr>
              <a:t>Each time a new object is created, at least one constructor will be invoked. </a:t>
            </a:r>
            <a:endParaRPr b="0" lang="en-US" sz="1400" spc="-1" strike="noStrike">
              <a:solidFill>
                <a:srgbClr val="000000"/>
              </a:solidFill>
              <a:uFill>
                <a:solidFill>
                  <a:srgbClr val="ffffff"/>
                </a:solidFill>
              </a:uFill>
              <a:latin typeface="Arial"/>
            </a:endParaRPr>
          </a:p>
          <a:p>
            <a:pPr algn="just">
              <a:lnSpc>
                <a:spcPct val="163000"/>
              </a:lnSpc>
            </a:pPr>
            <a:endParaRPr b="0" lang="en-US" sz="1400" spc="-1" strike="noStrike">
              <a:solidFill>
                <a:srgbClr val="000000"/>
              </a:solidFill>
              <a:uFill>
                <a:solidFill>
                  <a:srgbClr val="ffffff"/>
                </a:solidFill>
              </a:uFill>
              <a:latin typeface="Arial"/>
            </a:endParaRPr>
          </a:p>
          <a:p>
            <a:pPr>
              <a:lnSpc>
                <a:spcPct val="100000"/>
              </a:lnSpc>
            </a:pPr>
            <a:endParaRPr b="0" lang="en-US" sz="1400" spc="-1" strike="noStrike">
              <a:solidFill>
                <a:srgbClr val="000000"/>
              </a:solidFill>
              <a:uFill>
                <a:solidFill>
                  <a:srgbClr val="ffffff"/>
                </a:solidFill>
              </a:uFill>
              <a:latin typeface="Arial"/>
            </a:endParaRPr>
          </a:p>
        </p:txBody>
      </p:sp>
    </p:spTree>
  </p:cSld>
  <p:timing>
    <p:tnLst>
      <p:par>
        <p:cTn id="41" dur="indefinite" restart="never" nodeType="tmRoot">
          <p:childTnLst>
            <p:seq>
              <p:cTn id="42" nodeType="mainSeq"/>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 name="TextShape 1"/>
          <p:cNvSpPr txBox="1"/>
          <p:nvPr/>
        </p:nvSpPr>
        <p:spPr>
          <a:xfrm>
            <a:off x="729360" y="2772000"/>
            <a:ext cx="2374920" cy="3014280"/>
          </a:xfrm>
          <a:prstGeom prst="rect">
            <a:avLst/>
          </a:prstGeom>
          <a:noFill/>
          <a:ln>
            <a:noFill/>
          </a:ln>
        </p:spPr>
        <p:txBody>
          <a:bodyPr tIns="91440" bIns="91440"/>
          <a:p>
            <a:pPr>
              <a:lnSpc>
                <a:spcPct val="100000"/>
              </a:lnSpc>
            </a:pPr>
            <a:r>
              <a:rPr b="0" lang="en-US" sz="1300" spc="-1" strike="noStrike">
                <a:solidFill>
                  <a:srgbClr val="000000"/>
                </a:solidFill>
                <a:uFill>
                  <a:solidFill>
                    <a:srgbClr val="ffffff"/>
                  </a:solidFill>
                </a:uFill>
                <a:latin typeface="Lato"/>
                <a:ea typeface="Lato"/>
              </a:rPr>
              <a:t>Variables</a:t>
            </a:r>
            <a:endParaRPr b="0" lang="en-US" sz="1400" spc="-1" strike="noStrike">
              <a:solidFill>
                <a:srgbClr val="000000"/>
              </a:solidFill>
              <a:uFill>
                <a:solidFill>
                  <a:srgbClr val="ffffff"/>
                </a:solidFill>
              </a:uFill>
              <a:latin typeface="Arial"/>
            </a:endParaRPr>
          </a:p>
          <a:p>
            <a:pPr marL="457200" indent="-228240">
              <a:lnSpc>
                <a:spcPct val="100000"/>
              </a:lnSpc>
              <a:buClr>
                <a:srgbClr val="000000"/>
              </a:buClr>
              <a:buFont typeface="Lato"/>
              <a:buChar char="●"/>
            </a:pPr>
            <a:r>
              <a:rPr b="0" lang="en-US" sz="1300" spc="-1" strike="noStrike">
                <a:solidFill>
                  <a:srgbClr val="000000"/>
                </a:solidFill>
                <a:uFill>
                  <a:solidFill>
                    <a:srgbClr val="ffffff"/>
                  </a:solidFill>
                </a:uFill>
                <a:latin typeface="Lato"/>
                <a:ea typeface="Lato"/>
              </a:rPr>
              <a:t>Modifier</a:t>
            </a:r>
            <a:endParaRPr b="0" lang="en-US" sz="1400" spc="-1" strike="noStrike">
              <a:solidFill>
                <a:srgbClr val="000000"/>
              </a:solidFill>
              <a:uFill>
                <a:solidFill>
                  <a:srgbClr val="ffffff"/>
                </a:solidFill>
              </a:uFill>
              <a:latin typeface="Arial"/>
            </a:endParaRPr>
          </a:p>
          <a:p>
            <a:pPr marL="457200" indent="-228240">
              <a:lnSpc>
                <a:spcPct val="100000"/>
              </a:lnSpc>
              <a:buClr>
                <a:srgbClr val="000000"/>
              </a:buClr>
              <a:buFont typeface="Lato"/>
              <a:buChar char="●"/>
            </a:pPr>
            <a:r>
              <a:rPr b="0" lang="en-US" sz="1300" spc="-1" strike="noStrike">
                <a:solidFill>
                  <a:srgbClr val="000000"/>
                </a:solidFill>
                <a:uFill>
                  <a:solidFill>
                    <a:srgbClr val="ffffff"/>
                  </a:solidFill>
                </a:uFill>
                <a:latin typeface="Lato"/>
                <a:ea typeface="Lato"/>
              </a:rPr>
              <a:t>Scope</a:t>
            </a:r>
            <a:endParaRPr b="0" lang="en-US" sz="1400" spc="-1" strike="noStrike">
              <a:solidFill>
                <a:srgbClr val="000000"/>
              </a:solidFill>
              <a:uFill>
                <a:solidFill>
                  <a:srgbClr val="ffffff"/>
                </a:solidFill>
              </a:uFill>
              <a:latin typeface="Arial"/>
            </a:endParaRPr>
          </a:p>
          <a:p>
            <a:pPr marL="457200" indent="-228240">
              <a:lnSpc>
                <a:spcPct val="100000"/>
              </a:lnSpc>
              <a:buClr>
                <a:srgbClr val="000000"/>
              </a:buClr>
              <a:buFont typeface="Lato"/>
              <a:buChar char="●"/>
            </a:pPr>
            <a:r>
              <a:rPr b="0" lang="en-US" sz="1300" spc="-1" strike="noStrike">
                <a:solidFill>
                  <a:srgbClr val="000000"/>
                </a:solidFill>
                <a:uFill>
                  <a:solidFill>
                    <a:srgbClr val="ffffff"/>
                  </a:solidFill>
                </a:uFill>
                <a:latin typeface="Lato"/>
                <a:ea typeface="Lato"/>
              </a:rPr>
              <a:t>Static</a:t>
            </a:r>
            <a:endParaRPr b="0" lang="en-US" sz="1400" spc="-1" strike="noStrike">
              <a:solidFill>
                <a:srgbClr val="000000"/>
              </a:solidFill>
              <a:uFill>
                <a:solidFill>
                  <a:srgbClr val="ffffff"/>
                </a:solidFill>
              </a:uFill>
              <a:latin typeface="Arial"/>
            </a:endParaRPr>
          </a:p>
          <a:p>
            <a:pPr marL="457200" indent="-228240">
              <a:lnSpc>
                <a:spcPct val="100000"/>
              </a:lnSpc>
              <a:buClr>
                <a:srgbClr val="000000"/>
              </a:buClr>
              <a:buFont typeface="Lato"/>
              <a:buChar char="●"/>
            </a:pPr>
            <a:r>
              <a:rPr b="0" lang="en-US" sz="1300" spc="-1" strike="noStrike">
                <a:solidFill>
                  <a:srgbClr val="000000"/>
                </a:solidFill>
                <a:uFill>
                  <a:solidFill>
                    <a:srgbClr val="ffffff"/>
                  </a:solidFill>
                </a:uFill>
                <a:latin typeface="Lato"/>
                <a:ea typeface="Lato"/>
              </a:rPr>
              <a:t>This keyword</a:t>
            </a:r>
            <a:endParaRPr b="0" lang="en-US" sz="1400" spc="-1" strike="noStrike">
              <a:solidFill>
                <a:srgbClr val="000000"/>
              </a:solidFill>
              <a:uFill>
                <a:solidFill>
                  <a:srgbClr val="ffffff"/>
                </a:solidFill>
              </a:uFill>
              <a:latin typeface="Arial"/>
            </a:endParaRPr>
          </a:p>
          <a:p>
            <a:pPr>
              <a:lnSpc>
                <a:spcPct val="100000"/>
              </a:lnSpc>
            </a:pPr>
            <a:endParaRPr b="0" lang="en-US" sz="1400" spc="-1" strike="noStrike">
              <a:solidFill>
                <a:srgbClr val="000000"/>
              </a:solidFill>
              <a:uFill>
                <a:solidFill>
                  <a:srgbClr val="ffffff"/>
                </a:solidFill>
              </a:uFill>
              <a:latin typeface="Arial"/>
            </a:endParaRPr>
          </a:p>
          <a:p>
            <a:pPr>
              <a:lnSpc>
                <a:spcPct val="100000"/>
              </a:lnSpc>
            </a:pPr>
            <a:r>
              <a:rPr b="0" lang="en-US" sz="1300" spc="-1" strike="noStrike">
                <a:solidFill>
                  <a:srgbClr val="000000"/>
                </a:solidFill>
                <a:uFill>
                  <a:solidFill>
                    <a:srgbClr val="ffffff"/>
                  </a:solidFill>
                </a:uFill>
                <a:latin typeface="Lato"/>
                <a:ea typeface="Lato"/>
              </a:rPr>
              <a:t>Methods</a:t>
            </a:r>
            <a:endParaRPr b="0" lang="en-US" sz="1400" spc="-1" strike="noStrike">
              <a:solidFill>
                <a:srgbClr val="000000"/>
              </a:solidFill>
              <a:uFill>
                <a:solidFill>
                  <a:srgbClr val="ffffff"/>
                </a:solidFill>
              </a:uFill>
              <a:latin typeface="Arial"/>
            </a:endParaRPr>
          </a:p>
          <a:p>
            <a:pPr marL="457200" indent="-228240">
              <a:lnSpc>
                <a:spcPct val="100000"/>
              </a:lnSpc>
              <a:buClr>
                <a:srgbClr val="000000"/>
              </a:buClr>
              <a:buFont typeface="Lato"/>
              <a:buChar char="●"/>
            </a:pPr>
            <a:r>
              <a:rPr b="0" lang="en-US" sz="1300" spc="-1" strike="noStrike">
                <a:solidFill>
                  <a:srgbClr val="000000"/>
                </a:solidFill>
                <a:uFill>
                  <a:solidFill>
                    <a:srgbClr val="ffffff"/>
                  </a:solidFill>
                </a:uFill>
                <a:latin typeface="Lato"/>
                <a:ea typeface="Lato"/>
              </a:rPr>
              <a:t>Modifier</a:t>
            </a:r>
            <a:endParaRPr b="0" lang="en-US" sz="1400" spc="-1" strike="noStrike">
              <a:solidFill>
                <a:srgbClr val="000000"/>
              </a:solidFill>
              <a:uFill>
                <a:solidFill>
                  <a:srgbClr val="ffffff"/>
                </a:solidFill>
              </a:uFill>
              <a:latin typeface="Arial"/>
            </a:endParaRPr>
          </a:p>
          <a:p>
            <a:pPr marL="457200" indent="-228240">
              <a:lnSpc>
                <a:spcPct val="100000"/>
              </a:lnSpc>
              <a:buClr>
                <a:srgbClr val="000000"/>
              </a:buClr>
              <a:buFont typeface="Lato"/>
              <a:buChar char="●"/>
            </a:pPr>
            <a:r>
              <a:rPr b="0" lang="en-US" sz="1300" spc="-1" strike="noStrike">
                <a:solidFill>
                  <a:srgbClr val="000000"/>
                </a:solidFill>
                <a:uFill>
                  <a:solidFill>
                    <a:srgbClr val="ffffff"/>
                  </a:solidFill>
                </a:uFill>
                <a:latin typeface="Lato"/>
                <a:ea typeface="Lato"/>
              </a:rPr>
              <a:t>Access level</a:t>
            </a:r>
            <a:endParaRPr b="0" lang="en-US" sz="1400" spc="-1" strike="noStrike">
              <a:solidFill>
                <a:srgbClr val="000000"/>
              </a:solidFill>
              <a:uFill>
                <a:solidFill>
                  <a:srgbClr val="ffffff"/>
                </a:solidFill>
              </a:uFill>
              <a:latin typeface="Arial"/>
            </a:endParaRPr>
          </a:p>
          <a:p>
            <a:pPr marL="457200" indent="-228240">
              <a:lnSpc>
                <a:spcPct val="100000"/>
              </a:lnSpc>
              <a:buClr>
                <a:srgbClr val="000000"/>
              </a:buClr>
              <a:buFont typeface="Lato"/>
              <a:buChar char="●"/>
            </a:pPr>
            <a:r>
              <a:rPr b="0" lang="en-US" sz="1300" spc="-1" strike="noStrike">
                <a:solidFill>
                  <a:srgbClr val="000000"/>
                </a:solidFill>
                <a:uFill>
                  <a:solidFill>
                    <a:srgbClr val="ffffff"/>
                  </a:solidFill>
                </a:uFill>
                <a:latin typeface="Lato"/>
                <a:ea typeface="Lato"/>
              </a:rPr>
              <a:t>Static</a:t>
            </a:r>
            <a:endParaRPr b="0" lang="en-US" sz="1400" spc="-1" strike="noStrike">
              <a:solidFill>
                <a:srgbClr val="000000"/>
              </a:solidFill>
              <a:uFill>
                <a:solidFill>
                  <a:srgbClr val="ffffff"/>
                </a:solidFill>
              </a:uFill>
              <a:latin typeface="Arial"/>
            </a:endParaRPr>
          </a:p>
          <a:p>
            <a:pPr marL="457200" indent="-228240">
              <a:lnSpc>
                <a:spcPct val="100000"/>
              </a:lnSpc>
              <a:buClr>
                <a:srgbClr val="000000"/>
              </a:buClr>
              <a:buFont typeface="Lato"/>
              <a:buChar char="●"/>
            </a:pPr>
            <a:r>
              <a:rPr b="0" lang="en-US" sz="1300" spc="-1" strike="noStrike">
                <a:solidFill>
                  <a:srgbClr val="000000"/>
                </a:solidFill>
                <a:uFill>
                  <a:solidFill>
                    <a:srgbClr val="ffffff"/>
                  </a:solidFill>
                </a:uFill>
                <a:latin typeface="Lato"/>
                <a:ea typeface="Lato"/>
              </a:rPr>
              <a:t>This keyword</a:t>
            </a:r>
            <a:endParaRPr b="0" lang="en-US" sz="1400" spc="-1" strike="noStrike">
              <a:solidFill>
                <a:srgbClr val="000000"/>
              </a:solidFill>
              <a:uFill>
                <a:solidFill>
                  <a:srgbClr val="ffffff"/>
                </a:solidFill>
              </a:uFill>
              <a:latin typeface="Arial"/>
            </a:endParaRPr>
          </a:p>
          <a:p>
            <a:pPr>
              <a:lnSpc>
                <a:spcPct val="100000"/>
              </a:lnSpc>
            </a:pPr>
            <a:endParaRPr b="0" lang="en-US" sz="1400" spc="-1" strike="noStrike">
              <a:solidFill>
                <a:srgbClr val="000000"/>
              </a:solidFill>
              <a:uFill>
                <a:solidFill>
                  <a:srgbClr val="ffffff"/>
                </a:solidFill>
              </a:uFill>
              <a:latin typeface="Arial"/>
            </a:endParaRPr>
          </a:p>
          <a:p>
            <a:pPr marL="336600">
              <a:lnSpc>
                <a:spcPct val="100000"/>
              </a:lnSpc>
            </a:pPr>
            <a:endParaRPr b="0" lang="en-US" sz="1400" spc="-1" strike="noStrike">
              <a:solidFill>
                <a:srgbClr val="000000"/>
              </a:solidFill>
              <a:uFill>
                <a:solidFill>
                  <a:srgbClr val="ffffff"/>
                </a:solidFill>
              </a:uFill>
              <a:latin typeface="Arial"/>
            </a:endParaRPr>
          </a:p>
        </p:txBody>
      </p:sp>
      <p:sp>
        <p:nvSpPr>
          <p:cNvPr id="139" name="TextShape 2"/>
          <p:cNvSpPr txBox="1"/>
          <p:nvPr/>
        </p:nvSpPr>
        <p:spPr>
          <a:xfrm>
            <a:off x="729360" y="1758240"/>
            <a:ext cx="7688520" cy="713520"/>
          </a:xfrm>
          <a:prstGeom prst="rect">
            <a:avLst/>
          </a:prstGeom>
          <a:noFill/>
          <a:ln>
            <a:noFill/>
          </a:ln>
        </p:spPr>
        <p:txBody>
          <a:bodyPr tIns="91440" bIns="91440"/>
          <a:p>
            <a:pPr>
              <a:lnSpc>
                <a:spcPct val="100000"/>
              </a:lnSpc>
            </a:pPr>
            <a:r>
              <a:rPr b="1" lang="en-US" sz="2600" spc="-1" strike="noStrike">
                <a:solidFill>
                  <a:srgbClr val="1a1a1a"/>
                </a:solidFill>
                <a:uFill>
                  <a:solidFill>
                    <a:srgbClr val="ffffff"/>
                  </a:solidFill>
                </a:uFill>
                <a:latin typeface="Raleway"/>
                <a:ea typeface="Raleway"/>
              </a:rPr>
              <a:t>Members &amp; Modifiers</a:t>
            </a:r>
            <a:endParaRPr b="0" lang="en-US" sz="1400" spc="-1" strike="noStrike">
              <a:solidFill>
                <a:srgbClr val="000000"/>
              </a:solidFill>
              <a:uFill>
                <a:solidFill>
                  <a:srgbClr val="ffffff"/>
                </a:solidFill>
              </a:uFill>
              <a:latin typeface="Arial"/>
            </a:endParaRPr>
          </a:p>
        </p:txBody>
      </p:sp>
      <p:pic>
        <p:nvPicPr>
          <p:cNvPr id="140" name="Shape 283" descr=""/>
          <p:cNvPicPr/>
          <p:nvPr/>
        </p:nvPicPr>
        <p:blipFill>
          <a:blip r:embed="rId1"/>
          <a:stretch/>
        </p:blipFill>
        <p:spPr>
          <a:xfrm>
            <a:off x="3642480" y="3169800"/>
            <a:ext cx="4209840" cy="1323720"/>
          </a:xfrm>
          <a:prstGeom prst="rect">
            <a:avLst/>
          </a:prstGeom>
          <a:ln>
            <a:noFill/>
          </a:ln>
        </p:spPr>
      </p:pic>
    </p:spTree>
  </p:cSld>
  <p:transition spd="med">
    <p:fade/>
  </p:transition>
  <p:timing>
    <p:tnLst>
      <p:par>
        <p:cTn id="43" dur="indefinite" restart="never" nodeType="tmRoot">
          <p:childTnLst>
            <p:seq>
              <p:cTn id="44" nodeType="mainSeq"/>
              <p:prevCondLst>
                <p:cond delay="0" evt="onPrev">
                  <p:tgtEl>
                    <p:sldTgt/>
                  </p:tgtEl>
                </p:cond>
              </p:prevCondLst>
              <p:nextCondLst>
                <p:cond delay="0"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1" name="TextShape 1"/>
          <p:cNvSpPr txBox="1"/>
          <p:nvPr/>
        </p:nvSpPr>
        <p:spPr>
          <a:xfrm>
            <a:off x="729360" y="2772000"/>
            <a:ext cx="3334320" cy="3014280"/>
          </a:xfrm>
          <a:prstGeom prst="rect">
            <a:avLst/>
          </a:prstGeom>
          <a:noFill/>
          <a:ln>
            <a:noFill/>
          </a:ln>
        </p:spPr>
        <p:txBody>
          <a:bodyPr tIns="91440" bIns="91440"/>
          <a:p>
            <a:pPr>
              <a:lnSpc>
                <a:spcPct val="100000"/>
              </a:lnSpc>
            </a:pPr>
            <a:r>
              <a:rPr b="0" lang="en-US" sz="1300" spc="-1" strike="noStrike">
                <a:solidFill>
                  <a:srgbClr val="000000"/>
                </a:solidFill>
                <a:uFill>
                  <a:solidFill>
                    <a:srgbClr val="ffffff"/>
                  </a:solidFill>
                </a:uFill>
                <a:latin typeface="Lato"/>
                <a:ea typeface="Lato"/>
              </a:rPr>
              <a:t>Inheritance provides a powerful and natural mechanism for organizing and structuring your software. This section explains how classes inherit state and behavior from their superclasses, and explains how to derive one class from another using the simple syntax provided by the Java programming language.</a:t>
            </a:r>
            <a:endParaRPr b="0" lang="en-US" sz="1400" spc="-1" strike="noStrike">
              <a:solidFill>
                <a:srgbClr val="000000"/>
              </a:solidFill>
              <a:uFill>
                <a:solidFill>
                  <a:srgbClr val="ffffff"/>
                </a:solidFill>
              </a:uFill>
              <a:latin typeface="Arial"/>
            </a:endParaRPr>
          </a:p>
        </p:txBody>
      </p:sp>
      <p:pic>
        <p:nvPicPr>
          <p:cNvPr id="142" name="Shape 289" descr=""/>
          <p:cNvPicPr/>
          <p:nvPr/>
        </p:nvPicPr>
        <p:blipFill>
          <a:blip r:embed="rId1"/>
          <a:stretch/>
        </p:blipFill>
        <p:spPr>
          <a:xfrm>
            <a:off x="4305600" y="2772000"/>
            <a:ext cx="4112280" cy="3562200"/>
          </a:xfrm>
          <a:prstGeom prst="rect">
            <a:avLst/>
          </a:prstGeom>
          <a:ln>
            <a:noFill/>
          </a:ln>
        </p:spPr>
      </p:pic>
      <p:sp>
        <p:nvSpPr>
          <p:cNvPr id="143" name="TextShape 2"/>
          <p:cNvSpPr txBox="1"/>
          <p:nvPr/>
        </p:nvSpPr>
        <p:spPr>
          <a:xfrm>
            <a:off x="729360" y="1758240"/>
            <a:ext cx="7688520" cy="713520"/>
          </a:xfrm>
          <a:prstGeom prst="rect">
            <a:avLst/>
          </a:prstGeom>
          <a:noFill/>
          <a:ln>
            <a:noFill/>
          </a:ln>
        </p:spPr>
        <p:txBody>
          <a:bodyPr tIns="91440" bIns="91440"/>
          <a:p>
            <a:pPr>
              <a:lnSpc>
                <a:spcPct val="100000"/>
              </a:lnSpc>
            </a:pPr>
            <a:r>
              <a:rPr b="1" lang="en-US" sz="2600" spc="-1" strike="noStrike">
                <a:solidFill>
                  <a:srgbClr val="1a1a1a"/>
                </a:solidFill>
                <a:uFill>
                  <a:solidFill>
                    <a:srgbClr val="ffffff"/>
                  </a:solidFill>
                </a:uFill>
                <a:latin typeface="Raleway"/>
                <a:ea typeface="Raleway"/>
              </a:rPr>
              <a:t>Inheritance</a:t>
            </a:r>
            <a:endParaRPr b="0" lang="en-US" sz="1400" spc="-1" strike="noStrike">
              <a:solidFill>
                <a:srgbClr val="000000"/>
              </a:solidFill>
              <a:uFill>
                <a:solidFill>
                  <a:srgbClr val="ffffff"/>
                </a:solidFill>
              </a:uFill>
              <a:latin typeface="Arial"/>
            </a:endParaRPr>
          </a:p>
        </p:txBody>
      </p:sp>
    </p:spTree>
  </p:cSld>
  <p:transition spd="med">
    <p:fade/>
  </p:transition>
  <p:timing>
    <p:tnLst>
      <p:par>
        <p:cTn id="45" dur="indefinite" restart="never" nodeType="tmRoot">
          <p:childTnLst>
            <p:seq>
              <p:cTn id="46" nodeType="mainSeq"/>
              <p:prevCondLst>
                <p:cond delay="0" evt="onPrev">
                  <p:tgtEl>
                    <p:sldTgt/>
                  </p:tgtEl>
                </p:cond>
              </p:prevCondLst>
              <p:nextCondLst>
                <p:cond delay="0"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4" name="TextShape 1"/>
          <p:cNvSpPr txBox="1"/>
          <p:nvPr/>
        </p:nvSpPr>
        <p:spPr>
          <a:xfrm>
            <a:off x="729360" y="1758240"/>
            <a:ext cx="7688520" cy="713520"/>
          </a:xfrm>
          <a:prstGeom prst="rect">
            <a:avLst/>
          </a:prstGeom>
          <a:noFill/>
          <a:ln>
            <a:noFill/>
          </a:ln>
        </p:spPr>
        <p:txBody>
          <a:bodyPr tIns="91440" bIns="91440"/>
          <a:p>
            <a:pPr>
              <a:lnSpc>
                <a:spcPct val="100000"/>
              </a:lnSpc>
            </a:pPr>
            <a:r>
              <a:rPr b="1" lang="en-US" sz="2600" spc="-1" strike="noStrike">
                <a:solidFill>
                  <a:srgbClr val="1a1a1a"/>
                </a:solidFill>
                <a:uFill>
                  <a:solidFill>
                    <a:srgbClr val="ffffff"/>
                  </a:solidFill>
                </a:uFill>
                <a:latin typeface="Raleway"/>
                <a:ea typeface="Raleway"/>
              </a:rPr>
              <a:t>Private member in a superclass</a:t>
            </a:r>
            <a:endParaRPr b="0" lang="en-US" sz="1400" spc="-1" strike="noStrike">
              <a:solidFill>
                <a:srgbClr val="000000"/>
              </a:solidFill>
              <a:uFill>
                <a:solidFill>
                  <a:srgbClr val="ffffff"/>
                </a:solidFill>
              </a:uFill>
              <a:latin typeface="Arial"/>
            </a:endParaRPr>
          </a:p>
        </p:txBody>
      </p:sp>
      <p:sp>
        <p:nvSpPr>
          <p:cNvPr id="145" name="TextShape 2"/>
          <p:cNvSpPr txBox="1"/>
          <p:nvPr/>
        </p:nvSpPr>
        <p:spPr>
          <a:xfrm>
            <a:off x="729360" y="2772000"/>
            <a:ext cx="7688520" cy="3014280"/>
          </a:xfrm>
          <a:prstGeom prst="rect">
            <a:avLst/>
          </a:prstGeom>
          <a:noFill/>
          <a:ln>
            <a:noFill/>
          </a:ln>
        </p:spPr>
        <p:txBody>
          <a:bodyPr tIns="91440" bIns="91440"/>
          <a:p>
            <a:pPr>
              <a:lnSpc>
                <a:spcPct val="100000"/>
              </a:lnSpc>
            </a:pPr>
            <a:r>
              <a:rPr b="0" lang="en-US" sz="1300" spc="-1" strike="noStrike">
                <a:solidFill>
                  <a:srgbClr val="000000"/>
                </a:solidFill>
                <a:uFill>
                  <a:solidFill>
                    <a:srgbClr val="ffffff"/>
                  </a:solidFill>
                </a:uFill>
                <a:latin typeface="Lato"/>
                <a:ea typeface="Lato"/>
              </a:rPr>
              <a:t>A subclass does not inherit the private members of its parent class. However, if the superclass has public or protected methods for accessing its private fields, these can also be used by the subclass.</a:t>
            </a:r>
            <a:endParaRPr b="0" lang="en-US" sz="1400" spc="-1" strike="noStrike">
              <a:solidFill>
                <a:srgbClr val="000000"/>
              </a:solidFill>
              <a:uFill>
                <a:solidFill>
                  <a:srgbClr val="ffffff"/>
                </a:solidFill>
              </a:uFill>
              <a:latin typeface="Arial"/>
            </a:endParaRPr>
          </a:p>
          <a:p>
            <a:pPr>
              <a:lnSpc>
                <a:spcPct val="100000"/>
              </a:lnSpc>
            </a:pPr>
            <a:r>
              <a:rPr b="0" lang="en-US" sz="1300" spc="-1" strike="noStrike">
                <a:solidFill>
                  <a:srgbClr val="000000"/>
                </a:solidFill>
                <a:uFill>
                  <a:solidFill>
                    <a:srgbClr val="ffffff"/>
                  </a:solidFill>
                </a:uFill>
                <a:latin typeface="Lato"/>
                <a:ea typeface="Lato"/>
              </a:rPr>
              <a:t>A nested class has access to all the private members of its enclosing class—both fields and methods. Therefore, a public or protected nested class inherited by a subclass has indirect access to all of the private members of the superclass.</a:t>
            </a:r>
            <a:endParaRPr b="0" lang="en-US" sz="1400" spc="-1" strike="noStrike">
              <a:solidFill>
                <a:srgbClr val="000000"/>
              </a:solidFill>
              <a:uFill>
                <a:solidFill>
                  <a:srgbClr val="ffffff"/>
                </a:solidFill>
              </a:uFill>
              <a:latin typeface="Arial"/>
            </a:endParaRPr>
          </a:p>
          <a:p>
            <a:pPr>
              <a:lnSpc>
                <a:spcPct val="100000"/>
              </a:lnSpc>
            </a:pPr>
            <a:endParaRPr b="0" lang="en-US" sz="1400" spc="-1" strike="noStrike">
              <a:solidFill>
                <a:srgbClr val="000000"/>
              </a:solidFill>
              <a:uFill>
                <a:solidFill>
                  <a:srgbClr val="ffffff"/>
                </a:solidFill>
              </a:uFill>
              <a:latin typeface="Arial"/>
            </a:endParaRPr>
          </a:p>
        </p:txBody>
      </p:sp>
    </p:spTree>
  </p:cSld>
  <p:transition spd="med">
    <p:fade/>
  </p:transition>
  <p:timing>
    <p:tnLst>
      <p:par>
        <p:cTn id="47" dur="indefinite" restart="never" nodeType="tmRoot">
          <p:childTnLst>
            <p:seq>
              <p:cTn id="48" nodeType="mainSeq"/>
              <p:prevCondLst>
                <p:cond delay="0" evt="onPrev">
                  <p:tgtEl>
                    <p:sldTgt/>
                  </p:tgtEl>
                </p:cond>
              </p:prevCondLst>
              <p:nextCondLst>
                <p:cond delay="0" evt="onNext">
                  <p:tgtEl>
                    <p:sldTgt/>
                  </p:tgtEl>
                </p:cond>
              </p:nextCondLst>
            </p:seq>
          </p:childTnLst>
        </p:cTn>
      </p:par>
    </p:tnLst>
  </p:timing>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6" name="TextShape 1"/>
          <p:cNvSpPr txBox="1"/>
          <p:nvPr/>
        </p:nvSpPr>
        <p:spPr>
          <a:xfrm>
            <a:off x="729360" y="1758240"/>
            <a:ext cx="7688520" cy="713520"/>
          </a:xfrm>
          <a:prstGeom prst="rect">
            <a:avLst/>
          </a:prstGeom>
          <a:noFill/>
          <a:ln>
            <a:noFill/>
          </a:ln>
        </p:spPr>
        <p:txBody>
          <a:bodyPr tIns="91440" bIns="91440"/>
          <a:p>
            <a:pPr>
              <a:lnSpc>
                <a:spcPct val="100000"/>
              </a:lnSpc>
            </a:pPr>
            <a:r>
              <a:rPr b="1" lang="en-US" sz="2600" spc="-1" strike="noStrike">
                <a:solidFill>
                  <a:srgbClr val="1a1a1a"/>
                </a:solidFill>
                <a:uFill>
                  <a:solidFill>
                    <a:srgbClr val="ffffff"/>
                  </a:solidFill>
                </a:uFill>
                <a:latin typeface="Raleway"/>
                <a:ea typeface="Raleway"/>
              </a:rPr>
              <a:t>Abstract Class/Method</a:t>
            </a:r>
            <a:endParaRPr b="0" lang="en-US" sz="1400" spc="-1" strike="noStrike">
              <a:solidFill>
                <a:srgbClr val="000000"/>
              </a:solidFill>
              <a:uFill>
                <a:solidFill>
                  <a:srgbClr val="ffffff"/>
                </a:solidFill>
              </a:uFill>
              <a:latin typeface="Arial"/>
            </a:endParaRPr>
          </a:p>
        </p:txBody>
      </p:sp>
      <p:sp>
        <p:nvSpPr>
          <p:cNvPr id="147" name="TextShape 2"/>
          <p:cNvSpPr txBox="1"/>
          <p:nvPr/>
        </p:nvSpPr>
        <p:spPr>
          <a:xfrm>
            <a:off x="729360" y="2772000"/>
            <a:ext cx="7688520" cy="3014280"/>
          </a:xfrm>
          <a:prstGeom prst="rect">
            <a:avLst/>
          </a:prstGeom>
          <a:noFill/>
          <a:ln>
            <a:noFill/>
          </a:ln>
        </p:spPr>
        <p:txBody>
          <a:bodyPr tIns="91440" bIns="91440"/>
          <a:p>
            <a:pPr>
              <a:lnSpc>
                <a:spcPct val="100000"/>
              </a:lnSpc>
            </a:pPr>
            <a:r>
              <a:rPr b="0" lang="en-US" sz="1300" spc="-1" strike="noStrike">
                <a:solidFill>
                  <a:srgbClr val="000000"/>
                </a:solidFill>
                <a:uFill>
                  <a:solidFill>
                    <a:srgbClr val="ffffff"/>
                  </a:solidFill>
                </a:uFill>
                <a:latin typeface="Lato"/>
                <a:ea typeface="Lato"/>
              </a:rPr>
              <a:t>An </a:t>
            </a:r>
            <a:r>
              <a:rPr b="0" i="1" lang="en-US" sz="1300" spc="-1" strike="noStrike">
                <a:solidFill>
                  <a:srgbClr val="000000"/>
                </a:solidFill>
                <a:uFill>
                  <a:solidFill>
                    <a:srgbClr val="ffffff"/>
                  </a:solidFill>
                </a:uFill>
                <a:latin typeface="Lato"/>
                <a:ea typeface="Lato"/>
              </a:rPr>
              <a:t>abstract class</a:t>
            </a:r>
            <a:r>
              <a:rPr b="0" lang="en-US" sz="1300" spc="-1" strike="noStrike">
                <a:solidFill>
                  <a:srgbClr val="000000"/>
                </a:solidFill>
                <a:uFill>
                  <a:solidFill>
                    <a:srgbClr val="ffffff"/>
                  </a:solidFill>
                </a:uFill>
                <a:latin typeface="Lato"/>
                <a:ea typeface="Lato"/>
              </a:rPr>
              <a:t> is a class that is declared abstract—it may or may not include abstract methods. Abstract classes cannot be instantiated, but they can be subclassed.</a:t>
            </a:r>
            <a:endParaRPr b="0" lang="en-US" sz="1400" spc="-1" strike="noStrike">
              <a:solidFill>
                <a:srgbClr val="000000"/>
              </a:solidFill>
              <a:uFill>
                <a:solidFill>
                  <a:srgbClr val="ffffff"/>
                </a:solidFill>
              </a:uFill>
              <a:latin typeface="Arial"/>
            </a:endParaRPr>
          </a:p>
          <a:p>
            <a:pPr>
              <a:lnSpc>
                <a:spcPct val="100000"/>
              </a:lnSpc>
            </a:pPr>
            <a:r>
              <a:rPr b="0" lang="en-US" sz="1300" spc="-1" strike="noStrike">
                <a:solidFill>
                  <a:srgbClr val="000000"/>
                </a:solidFill>
                <a:uFill>
                  <a:solidFill>
                    <a:srgbClr val="ffffff"/>
                  </a:solidFill>
                </a:uFill>
                <a:latin typeface="Lato"/>
                <a:ea typeface="Lato"/>
              </a:rPr>
              <a:t>An </a:t>
            </a:r>
            <a:r>
              <a:rPr b="0" i="1" lang="en-US" sz="1300" spc="-1" strike="noStrike">
                <a:solidFill>
                  <a:srgbClr val="000000"/>
                </a:solidFill>
                <a:uFill>
                  <a:solidFill>
                    <a:srgbClr val="ffffff"/>
                  </a:solidFill>
                </a:uFill>
                <a:latin typeface="Lato"/>
                <a:ea typeface="Lato"/>
              </a:rPr>
              <a:t>abstract method</a:t>
            </a:r>
            <a:r>
              <a:rPr b="0" lang="en-US" sz="1300" spc="-1" strike="noStrike">
                <a:solidFill>
                  <a:srgbClr val="000000"/>
                </a:solidFill>
                <a:uFill>
                  <a:solidFill>
                    <a:srgbClr val="ffffff"/>
                  </a:solidFill>
                </a:uFill>
                <a:latin typeface="Lato"/>
                <a:ea typeface="Lato"/>
              </a:rPr>
              <a:t> is a method that is declared without an implementation (without braces, and followed by a semicolon), like this:  </a:t>
            </a:r>
            <a:r>
              <a:rPr b="0" i="1" lang="en-US" sz="1300" spc="-1" strike="noStrike">
                <a:solidFill>
                  <a:srgbClr val="000000"/>
                </a:solidFill>
                <a:uFill>
                  <a:solidFill>
                    <a:srgbClr val="ffffff"/>
                  </a:solidFill>
                </a:uFill>
                <a:latin typeface="Lato"/>
                <a:ea typeface="Lato"/>
              </a:rPr>
              <a:t>abstract void moveTo(double deltaX, double deltaY);</a:t>
            </a:r>
            <a:endParaRPr b="0" lang="en-US" sz="1400" spc="-1" strike="noStrike">
              <a:solidFill>
                <a:srgbClr val="000000"/>
              </a:solidFill>
              <a:uFill>
                <a:solidFill>
                  <a:srgbClr val="ffffff"/>
                </a:solidFill>
              </a:uFill>
              <a:latin typeface="Arial"/>
            </a:endParaRPr>
          </a:p>
          <a:p>
            <a:pPr>
              <a:lnSpc>
                <a:spcPct val="100000"/>
              </a:lnSpc>
            </a:pPr>
            <a:r>
              <a:rPr b="0" lang="en-US" sz="1300" spc="-1" strike="noStrike">
                <a:solidFill>
                  <a:srgbClr val="000000"/>
                </a:solidFill>
                <a:uFill>
                  <a:solidFill>
                    <a:srgbClr val="ffffff"/>
                  </a:solidFill>
                </a:uFill>
                <a:latin typeface="Lato"/>
                <a:ea typeface="Lato"/>
              </a:rPr>
              <a:t>If a class includes abstract methods, then the class itself </a:t>
            </a:r>
            <a:r>
              <a:rPr b="0" i="1" lang="en-US" sz="1300" spc="-1" strike="noStrike">
                <a:solidFill>
                  <a:srgbClr val="000000"/>
                </a:solidFill>
                <a:uFill>
                  <a:solidFill>
                    <a:srgbClr val="ffffff"/>
                  </a:solidFill>
                </a:uFill>
                <a:latin typeface="Lato"/>
                <a:ea typeface="Lato"/>
              </a:rPr>
              <a:t>must</a:t>
            </a:r>
            <a:r>
              <a:rPr b="0" lang="en-US" sz="1300" spc="-1" strike="noStrike">
                <a:solidFill>
                  <a:srgbClr val="000000"/>
                </a:solidFill>
                <a:uFill>
                  <a:solidFill>
                    <a:srgbClr val="ffffff"/>
                  </a:solidFill>
                </a:uFill>
                <a:latin typeface="Lato"/>
                <a:ea typeface="Lato"/>
              </a:rPr>
              <a:t> be declared abstract, as in:</a:t>
            </a:r>
            <a:endParaRPr b="0" lang="en-US" sz="1400" spc="-1" strike="noStrike">
              <a:solidFill>
                <a:srgbClr val="000000"/>
              </a:solidFill>
              <a:uFill>
                <a:solidFill>
                  <a:srgbClr val="ffffff"/>
                </a:solidFill>
              </a:uFill>
              <a:latin typeface="Arial"/>
            </a:endParaRPr>
          </a:p>
          <a:p>
            <a:pPr marL="291960">
              <a:lnSpc>
                <a:spcPct val="100000"/>
              </a:lnSpc>
            </a:pPr>
            <a:r>
              <a:rPr b="0" lang="en-US" sz="1300" spc="-1" strike="noStrike">
                <a:solidFill>
                  <a:srgbClr val="000000"/>
                </a:solidFill>
                <a:uFill>
                  <a:solidFill>
                    <a:srgbClr val="ffffff"/>
                  </a:solidFill>
                </a:uFill>
                <a:latin typeface="Lato"/>
                <a:ea typeface="Lato"/>
              </a:rPr>
              <a:t>public abstract class GraphicObject {</a:t>
            </a:r>
            <a:endParaRPr b="0" lang="en-US" sz="1400" spc="-1" strike="noStrike">
              <a:solidFill>
                <a:srgbClr val="000000"/>
              </a:solidFill>
              <a:uFill>
                <a:solidFill>
                  <a:srgbClr val="ffffff"/>
                </a:solidFill>
              </a:uFill>
              <a:latin typeface="Arial"/>
            </a:endParaRPr>
          </a:p>
          <a:p>
            <a:pPr marL="291960">
              <a:lnSpc>
                <a:spcPct val="100000"/>
              </a:lnSpc>
            </a:pPr>
            <a:r>
              <a:rPr b="0" lang="en-US" sz="1300" spc="-1" strike="noStrike">
                <a:solidFill>
                  <a:srgbClr val="000000"/>
                </a:solidFill>
                <a:uFill>
                  <a:solidFill>
                    <a:srgbClr val="ffffff"/>
                  </a:solidFill>
                </a:uFill>
                <a:latin typeface="Lato"/>
                <a:ea typeface="Lato"/>
              </a:rPr>
              <a:t>    </a:t>
            </a:r>
            <a:r>
              <a:rPr b="0" lang="en-US" sz="1300" spc="-1" strike="noStrike">
                <a:solidFill>
                  <a:srgbClr val="000000"/>
                </a:solidFill>
                <a:uFill>
                  <a:solidFill>
                    <a:srgbClr val="ffffff"/>
                  </a:solidFill>
                </a:uFill>
                <a:latin typeface="Lato"/>
                <a:ea typeface="Lato"/>
              </a:rPr>
              <a:t>abstract void draw();</a:t>
            </a:r>
            <a:r>
              <a:rPr b="0" lang="en-US" sz="1300" spc="-1" strike="noStrike">
                <a:solidFill>
                  <a:srgbClr val="000000"/>
                </a:solidFill>
                <a:uFill>
                  <a:solidFill>
                    <a:srgbClr val="ffffff"/>
                  </a:solidFill>
                </a:uFill>
                <a:latin typeface="Lato"/>
                <a:ea typeface="Lato"/>
              </a:rPr>
              <a:t>
</a:t>
            </a:r>
            <a:r>
              <a:rPr b="0" lang="en-US" sz="1300" spc="-1" strike="noStrike">
                <a:solidFill>
                  <a:srgbClr val="000000"/>
                </a:solidFill>
                <a:uFill>
                  <a:solidFill>
                    <a:srgbClr val="ffffff"/>
                  </a:solidFill>
                </a:uFill>
                <a:latin typeface="Lato"/>
                <a:ea typeface="Lato"/>
              </a:rPr>
              <a:t>}</a:t>
            </a:r>
            <a:r>
              <a:rPr b="0" lang="en-US" sz="1300" spc="-1" strike="noStrike">
                <a:solidFill>
                  <a:srgbClr val="000000"/>
                </a:solidFill>
                <a:uFill>
                  <a:solidFill>
                    <a:srgbClr val="ffffff"/>
                  </a:solidFill>
                </a:uFill>
                <a:latin typeface="Lato"/>
                <a:ea typeface="Lato"/>
              </a:rPr>
              <a:t>
</a:t>
            </a:r>
            <a:endParaRPr b="0" lang="en-US" sz="1400" spc="-1" strike="noStrike">
              <a:solidFill>
                <a:srgbClr val="000000"/>
              </a:solidFill>
              <a:uFill>
                <a:solidFill>
                  <a:srgbClr val="ffffff"/>
                </a:solidFill>
              </a:uFill>
              <a:latin typeface="Arial"/>
            </a:endParaRPr>
          </a:p>
          <a:p>
            <a:pPr marL="291960">
              <a:lnSpc>
                <a:spcPct val="100000"/>
              </a:lnSpc>
            </a:pPr>
            <a:r>
              <a:rPr b="0" lang="en-US" sz="1300" spc="-1" strike="noStrike">
                <a:solidFill>
                  <a:srgbClr val="000000"/>
                </a:solidFill>
                <a:uFill>
                  <a:solidFill>
                    <a:srgbClr val="ffffff"/>
                  </a:solidFill>
                </a:uFill>
                <a:latin typeface="Lato"/>
                <a:ea typeface="Lato"/>
              </a:rPr>
              <a:t>When an abstract class is subclassed, the subclass usually provides implementations for all of the abstract methods in its parent class. However, if it does not, then the subclass must also be declared abstract.</a:t>
            </a:r>
            <a:endParaRPr b="0" lang="en-US" sz="1400" spc="-1" strike="noStrike">
              <a:solidFill>
                <a:srgbClr val="000000"/>
              </a:solidFill>
              <a:uFill>
                <a:solidFill>
                  <a:srgbClr val="ffffff"/>
                </a:solidFill>
              </a:uFill>
              <a:latin typeface="Arial"/>
            </a:endParaRPr>
          </a:p>
          <a:p>
            <a:pPr marL="291960">
              <a:lnSpc>
                <a:spcPct val="100000"/>
              </a:lnSpc>
            </a:pPr>
            <a:endParaRPr b="0" lang="en-US" sz="1400" spc="-1" strike="noStrike">
              <a:solidFill>
                <a:srgbClr val="000000"/>
              </a:solidFill>
              <a:uFill>
                <a:solidFill>
                  <a:srgbClr val="ffffff"/>
                </a:solidFill>
              </a:uFill>
              <a:latin typeface="Arial"/>
            </a:endParaRPr>
          </a:p>
        </p:txBody>
      </p:sp>
    </p:spTree>
  </p:cSld>
  <p:timing>
    <p:tnLst>
      <p:par>
        <p:cTn id="49" dur="indefinite" restart="never" nodeType="tmRoot">
          <p:childTnLst>
            <p:seq>
              <p:cTn id="50" nodeType="mainSeq"/>
              <p:prevCondLst>
                <p:cond delay="0" evt="onPrev">
                  <p:tgtEl>
                    <p:sldTgt/>
                  </p:tgtEl>
                </p:cond>
              </p:prevCondLst>
              <p:nextCondLst>
                <p:cond delay="0" evt="onNext">
                  <p:tgtEl>
                    <p:sldTgt/>
                  </p:tgtEl>
                </p:cond>
              </p:nextCondLst>
            </p:seq>
          </p:childTnLst>
        </p:cTn>
      </p:par>
    </p:tnLst>
  </p:timing>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8" name="TextShape 1"/>
          <p:cNvSpPr txBox="1"/>
          <p:nvPr/>
        </p:nvSpPr>
        <p:spPr>
          <a:xfrm>
            <a:off x="729360" y="1758240"/>
            <a:ext cx="7688520" cy="713520"/>
          </a:xfrm>
          <a:prstGeom prst="rect">
            <a:avLst/>
          </a:prstGeom>
          <a:noFill/>
          <a:ln>
            <a:noFill/>
          </a:ln>
        </p:spPr>
        <p:txBody>
          <a:bodyPr tIns="91440" bIns="91440"/>
          <a:p>
            <a:pPr>
              <a:lnSpc>
                <a:spcPct val="100000"/>
              </a:lnSpc>
            </a:pPr>
            <a:r>
              <a:rPr b="1" lang="en-US" sz="2600" spc="-1" strike="noStrike">
                <a:solidFill>
                  <a:srgbClr val="1a1a1a"/>
                </a:solidFill>
                <a:uFill>
                  <a:solidFill>
                    <a:srgbClr val="ffffff"/>
                  </a:solidFill>
                </a:uFill>
                <a:latin typeface="Raleway"/>
                <a:ea typeface="Raleway"/>
              </a:rPr>
              <a:t>Interface</a:t>
            </a:r>
            <a:endParaRPr b="0" lang="en-US" sz="1400" spc="-1" strike="noStrike">
              <a:solidFill>
                <a:srgbClr val="000000"/>
              </a:solidFill>
              <a:uFill>
                <a:solidFill>
                  <a:srgbClr val="ffffff"/>
                </a:solidFill>
              </a:uFill>
              <a:latin typeface="Arial"/>
            </a:endParaRPr>
          </a:p>
        </p:txBody>
      </p:sp>
      <p:sp>
        <p:nvSpPr>
          <p:cNvPr id="149" name="TextShape 2"/>
          <p:cNvSpPr txBox="1"/>
          <p:nvPr/>
        </p:nvSpPr>
        <p:spPr>
          <a:xfrm>
            <a:off x="729360" y="2772000"/>
            <a:ext cx="7688520" cy="3014280"/>
          </a:xfrm>
          <a:prstGeom prst="rect">
            <a:avLst/>
          </a:prstGeom>
          <a:noFill/>
          <a:ln>
            <a:noFill/>
          </a:ln>
        </p:spPr>
        <p:txBody>
          <a:bodyPr tIns="91440" bIns="91440"/>
          <a:p>
            <a:pPr>
              <a:lnSpc>
                <a:spcPct val="100000"/>
              </a:lnSpc>
            </a:pPr>
            <a:r>
              <a:rPr b="0" lang="en-US" sz="1300" spc="-1" strike="noStrike">
                <a:solidFill>
                  <a:srgbClr val="000000"/>
                </a:solidFill>
                <a:uFill>
                  <a:solidFill>
                    <a:srgbClr val="ffffff"/>
                  </a:solidFill>
                </a:uFill>
                <a:latin typeface="Lato"/>
                <a:ea typeface="Lato"/>
              </a:rPr>
              <a:t>In the Java programming language, an </a:t>
            </a:r>
            <a:r>
              <a:rPr b="0" i="1" lang="en-US" sz="1300" spc="-1" strike="noStrike">
                <a:solidFill>
                  <a:srgbClr val="000000"/>
                </a:solidFill>
                <a:uFill>
                  <a:solidFill>
                    <a:srgbClr val="ffffff"/>
                  </a:solidFill>
                </a:uFill>
                <a:latin typeface="Lato"/>
                <a:ea typeface="Lato"/>
              </a:rPr>
              <a:t>interface</a:t>
            </a:r>
            <a:r>
              <a:rPr b="0" lang="en-US" sz="1300" spc="-1" strike="noStrike">
                <a:solidFill>
                  <a:srgbClr val="000000"/>
                </a:solidFill>
                <a:uFill>
                  <a:solidFill>
                    <a:srgbClr val="ffffff"/>
                  </a:solidFill>
                </a:uFill>
                <a:latin typeface="Lato"/>
                <a:ea typeface="Lato"/>
              </a:rPr>
              <a:t> is a reference type, similar to a class, that can contain </a:t>
            </a:r>
            <a:r>
              <a:rPr b="0" i="1" lang="en-US" sz="1300" spc="-1" strike="noStrike">
                <a:solidFill>
                  <a:srgbClr val="000000"/>
                </a:solidFill>
                <a:uFill>
                  <a:solidFill>
                    <a:srgbClr val="ffffff"/>
                  </a:solidFill>
                </a:uFill>
                <a:latin typeface="Lato"/>
                <a:ea typeface="Lato"/>
              </a:rPr>
              <a:t>only</a:t>
            </a:r>
            <a:r>
              <a:rPr b="0" lang="en-US" sz="1300" spc="-1" strike="noStrike">
                <a:solidFill>
                  <a:srgbClr val="000000"/>
                </a:solidFill>
                <a:uFill>
                  <a:solidFill>
                    <a:srgbClr val="ffffff"/>
                  </a:solidFill>
                </a:uFill>
                <a:latin typeface="Lato"/>
                <a:ea typeface="Lato"/>
              </a:rPr>
              <a:t> constants, </a:t>
            </a:r>
            <a:r>
              <a:rPr b="1" i="1" lang="en-US" sz="1300" spc="-1" strike="noStrike">
                <a:solidFill>
                  <a:srgbClr val="000000"/>
                </a:solidFill>
                <a:uFill>
                  <a:solidFill>
                    <a:srgbClr val="ffffff"/>
                  </a:solidFill>
                </a:uFill>
                <a:latin typeface="Lato"/>
                <a:ea typeface="Lato"/>
              </a:rPr>
              <a:t>method signatures</a:t>
            </a:r>
            <a:r>
              <a:rPr b="0" lang="en-US" sz="1300" spc="-1" strike="noStrike">
                <a:solidFill>
                  <a:srgbClr val="000000"/>
                </a:solidFill>
                <a:uFill>
                  <a:solidFill>
                    <a:srgbClr val="ffffff"/>
                  </a:solidFill>
                </a:uFill>
                <a:latin typeface="Lato"/>
                <a:ea typeface="Lato"/>
              </a:rPr>
              <a:t>, default methods, static methods, and nested types. Method bodies exist only for default methods and static methods. Interfaces cannot be instantiated—they can only be </a:t>
            </a:r>
            <a:r>
              <a:rPr b="0" i="1" lang="en-US" sz="1300" spc="-1" strike="noStrike">
                <a:solidFill>
                  <a:srgbClr val="000000"/>
                </a:solidFill>
                <a:uFill>
                  <a:solidFill>
                    <a:srgbClr val="ffffff"/>
                  </a:solidFill>
                </a:uFill>
                <a:latin typeface="Lato"/>
                <a:ea typeface="Lato"/>
              </a:rPr>
              <a:t>implemented</a:t>
            </a:r>
            <a:r>
              <a:rPr b="0" lang="en-US" sz="1300" spc="-1" strike="noStrike">
                <a:solidFill>
                  <a:srgbClr val="000000"/>
                </a:solidFill>
                <a:uFill>
                  <a:solidFill>
                    <a:srgbClr val="ffffff"/>
                  </a:solidFill>
                </a:uFill>
                <a:latin typeface="Lato"/>
                <a:ea typeface="Lato"/>
              </a:rPr>
              <a:t> by classes or </a:t>
            </a:r>
            <a:r>
              <a:rPr b="0" i="1" lang="en-US" sz="1300" spc="-1" strike="noStrike">
                <a:solidFill>
                  <a:srgbClr val="000000"/>
                </a:solidFill>
                <a:uFill>
                  <a:solidFill>
                    <a:srgbClr val="ffffff"/>
                  </a:solidFill>
                </a:uFill>
                <a:latin typeface="Lato"/>
                <a:ea typeface="Lato"/>
              </a:rPr>
              <a:t>extended </a:t>
            </a:r>
            <a:r>
              <a:rPr b="0" lang="en-US" sz="1300" spc="-1" strike="noStrike">
                <a:solidFill>
                  <a:srgbClr val="000000"/>
                </a:solidFill>
                <a:uFill>
                  <a:solidFill>
                    <a:srgbClr val="ffffff"/>
                  </a:solidFill>
                </a:uFill>
                <a:latin typeface="Lato"/>
                <a:ea typeface="Lato"/>
              </a:rPr>
              <a:t>by other interfaces. Extension is discussed later in this lesson.</a:t>
            </a:r>
            <a:endParaRPr b="0" lang="en-US" sz="1400" spc="-1" strike="noStrike">
              <a:solidFill>
                <a:srgbClr val="000000"/>
              </a:solidFill>
              <a:uFill>
                <a:solidFill>
                  <a:srgbClr val="ffffff"/>
                </a:solidFill>
              </a:uFill>
              <a:latin typeface="Arial"/>
            </a:endParaRPr>
          </a:p>
          <a:p>
            <a:pPr>
              <a:lnSpc>
                <a:spcPct val="100000"/>
              </a:lnSpc>
            </a:pPr>
            <a:r>
              <a:rPr b="0" lang="en-US" sz="1300" spc="-1" strike="noStrike">
                <a:solidFill>
                  <a:srgbClr val="000000"/>
                </a:solidFill>
                <a:uFill>
                  <a:solidFill>
                    <a:srgbClr val="ffffff"/>
                  </a:solidFill>
                </a:uFill>
                <a:latin typeface="Lato"/>
                <a:ea typeface="Lato"/>
              </a:rPr>
              <a:t>Defining an interface is similar to creating a new class:</a:t>
            </a:r>
            <a:endParaRPr b="0" lang="en-US" sz="1400" spc="-1" strike="noStrike">
              <a:solidFill>
                <a:srgbClr val="000000"/>
              </a:solidFill>
              <a:uFill>
                <a:solidFill>
                  <a:srgbClr val="ffffff"/>
                </a:solidFill>
              </a:uFill>
              <a:latin typeface="Arial"/>
            </a:endParaRPr>
          </a:p>
          <a:p>
            <a:pPr marL="291960">
              <a:lnSpc>
                <a:spcPct val="100000"/>
              </a:lnSpc>
            </a:pPr>
            <a:r>
              <a:rPr b="0" lang="en-US" sz="1300" spc="-1" strike="noStrike">
                <a:solidFill>
                  <a:srgbClr val="000000"/>
                </a:solidFill>
                <a:uFill>
                  <a:solidFill>
                    <a:srgbClr val="ffffff"/>
                  </a:solidFill>
                </a:uFill>
                <a:latin typeface="Lato"/>
                <a:ea typeface="Lato"/>
              </a:rPr>
              <a:t>public interface OperateCar {</a:t>
            </a:r>
            <a:endParaRPr b="0" lang="en-US" sz="1400" spc="-1" strike="noStrike">
              <a:solidFill>
                <a:srgbClr val="000000"/>
              </a:solidFill>
              <a:uFill>
                <a:solidFill>
                  <a:srgbClr val="ffffff"/>
                </a:solidFill>
              </a:uFill>
              <a:latin typeface="Arial"/>
            </a:endParaRPr>
          </a:p>
          <a:p>
            <a:pPr marL="291960">
              <a:lnSpc>
                <a:spcPct val="100000"/>
              </a:lnSpc>
            </a:pPr>
            <a:r>
              <a:rPr b="0" lang="en-US" sz="1300" spc="-1" strike="noStrike">
                <a:solidFill>
                  <a:srgbClr val="000000"/>
                </a:solidFill>
                <a:uFill>
                  <a:solidFill>
                    <a:srgbClr val="ffffff"/>
                  </a:solidFill>
                </a:uFill>
                <a:latin typeface="Lato"/>
                <a:ea typeface="Lato"/>
              </a:rPr>
              <a:t>public void drive();//no implementation</a:t>
            </a:r>
            <a:endParaRPr b="0" lang="en-US" sz="1400" spc="-1" strike="noStrike">
              <a:solidFill>
                <a:srgbClr val="000000"/>
              </a:solidFill>
              <a:uFill>
                <a:solidFill>
                  <a:srgbClr val="ffffff"/>
                </a:solidFill>
              </a:uFill>
              <a:latin typeface="Arial"/>
            </a:endParaRPr>
          </a:p>
          <a:p>
            <a:pPr marL="291960">
              <a:lnSpc>
                <a:spcPct val="100000"/>
              </a:lnSpc>
            </a:pPr>
            <a:r>
              <a:rPr b="0" lang="en-US" sz="1300" spc="-1" strike="noStrike">
                <a:solidFill>
                  <a:srgbClr val="595959"/>
                </a:solidFill>
                <a:uFill>
                  <a:solidFill>
                    <a:srgbClr val="ffffff"/>
                  </a:solidFill>
                </a:uFill>
                <a:latin typeface="Lato"/>
                <a:ea typeface="Lato"/>
              </a:rPr>
              <a:t>}</a:t>
            </a:r>
            <a:endParaRPr b="0" lang="en-US" sz="1400" spc="-1" strike="noStrike">
              <a:solidFill>
                <a:srgbClr val="000000"/>
              </a:solidFill>
              <a:uFill>
                <a:solidFill>
                  <a:srgbClr val="ffffff"/>
                </a:solidFill>
              </a:uFill>
              <a:latin typeface="Arial"/>
            </a:endParaRPr>
          </a:p>
        </p:txBody>
      </p:sp>
    </p:spTree>
  </p:cSld>
  <p:timing>
    <p:tnLst>
      <p:par>
        <p:cTn id="51" dur="indefinite" restart="never" nodeType="tmRoot">
          <p:childTnLst>
            <p:seq>
              <p:cTn id="52" nodeType="mainSeq"/>
              <p:prevCondLst>
                <p:cond delay="0" evt="onPrev">
                  <p:tgtEl>
                    <p:sldTgt/>
                  </p:tgtEl>
                </p:cond>
              </p:prevCondLst>
              <p:nextCondLst>
                <p:cond delay="0" evt="onNext">
                  <p:tgtEl>
                    <p:sldTgt/>
                  </p:tgtEl>
                </p:cond>
              </p:nextCondLst>
            </p:seq>
          </p:childTnLst>
        </p:cTn>
      </p:par>
    </p:tnLst>
  </p:timing>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0" name="TextShape 1"/>
          <p:cNvSpPr txBox="1"/>
          <p:nvPr/>
        </p:nvSpPr>
        <p:spPr>
          <a:xfrm>
            <a:off x="729360" y="1758240"/>
            <a:ext cx="7688520" cy="713520"/>
          </a:xfrm>
          <a:prstGeom prst="rect">
            <a:avLst/>
          </a:prstGeom>
          <a:noFill/>
          <a:ln>
            <a:noFill/>
          </a:ln>
        </p:spPr>
        <p:txBody>
          <a:bodyPr tIns="91440" bIns="91440"/>
          <a:p>
            <a:pPr>
              <a:lnSpc>
                <a:spcPct val="100000"/>
              </a:lnSpc>
            </a:pPr>
            <a:r>
              <a:rPr b="1" lang="en-US" sz="2600" spc="-1" strike="noStrike">
                <a:solidFill>
                  <a:srgbClr val="1a1a1a"/>
                </a:solidFill>
                <a:uFill>
                  <a:solidFill>
                    <a:srgbClr val="ffffff"/>
                  </a:solidFill>
                </a:uFill>
                <a:latin typeface="Raleway"/>
                <a:ea typeface="Raleway"/>
              </a:rPr>
              <a:t>Interface vs Abstract class</a:t>
            </a:r>
            <a:endParaRPr b="0" lang="en-US" sz="1400" spc="-1" strike="noStrike">
              <a:solidFill>
                <a:srgbClr val="000000"/>
              </a:solidFill>
              <a:uFill>
                <a:solidFill>
                  <a:srgbClr val="ffffff"/>
                </a:solidFill>
              </a:uFill>
              <a:latin typeface="Arial"/>
            </a:endParaRPr>
          </a:p>
        </p:txBody>
      </p:sp>
      <p:pic>
        <p:nvPicPr>
          <p:cNvPr id="151" name="Shape 322" descr=""/>
          <p:cNvPicPr/>
          <p:nvPr/>
        </p:nvPicPr>
        <p:blipFill>
          <a:blip r:embed="rId1"/>
          <a:stretch/>
        </p:blipFill>
        <p:spPr>
          <a:xfrm>
            <a:off x="1665360" y="2771640"/>
            <a:ext cx="6076440" cy="3419280"/>
          </a:xfrm>
          <a:prstGeom prst="rect">
            <a:avLst/>
          </a:prstGeom>
          <a:ln>
            <a:noFill/>
          </a:ln>
        </p:spPr>
      </p:pic>
    </p:spTree>
  </p:cSld>
  <p:timing>
    <p:tnLst>
      <p:par>
        <p:cTn id="53" dur="indefinite" restart="never" nodeType="tmRoot">
          <p:childTnLst>
            <p:seq>
              <p:cTn id="54" nodeType="mainSeq"/>
              <p:prevCondLst>
                <p:cond delay="0" evt="onPrev">
                  <p:tgtEl>
                    <p:sldTgt/>
                  </p:tgtEl>
                </p:cond>
              </p:prevCondLst>
              <p:nextCondLst>
                <p:cond delay="0" evt="onNext">
                  <p:tgtEl>
                    <p:sldTgt/>
                  </p:tgtEl>
                </p:cond>
              </p:nextCondLst>
            </p:seq>
          </p:childTnLst>
        </p:cTn>
      </p:par>
    </p:tnLst>
  </p:timing>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2" name="TextShape 1"/>
          <p:cNvSpPr txBox="1"/>
          <p:nvPr/>
        </p:nvSpPr>
        <p:spPr>
          <a:xfrm>
            <a:off x="729360" y="1758240"/>
            <a:ext cx="7688520" cy="713520"/>
          </a:xfrm>
          <a:prstGeom prst="rect">
            <a:avLst/>
          </a:prstGeom>
          <a:noFill/>
          <a:ln>
            <a:noFill/>
          </a:ln>
        </p:spPr>
        <p:txBody>
          <a:bodyPr tIns="91440" bIns="91440"/>
          <a:p>
            <a:pPr>
              <a:lnSpc>
                <a:spcPct val="100000"/>
              </a:lnSpc>
            </a:pPr>
            <a:r>
              <a:rPr b="1" lang="en-US" sz="2600" spc="-1" strike="noStrike">
                <a:solidFill>
                  <a:srgbClr val="1a1a1a"/>
                </a:solidFill>
                <a:uFill>
                  <a:solidFill>
                    <a:srgbClr val="ffffff"/>
                  </a:solidFill>
                </a:uFill>
                <a:latin typeface="Raleway"/>
                <a:ea typeface="Raleway"/>
              </a:rPr>
              <a:t>Object-oriented Programming</a:t>
            </a:r>
            <a:endParaRPr b="0" lang="en-US" sz="1400" spc="-1" strike="noStrike">
              <a:solidFill>
                <a:srgbClr val="000000"/>
              </a:solidFill>
              <a:uFill>
                <a:solidFill>
                  <a:srgbClr val="ffffff"/>
                </a:solidFill>
              </a:uFill>
              <a:latin typeface="Arial"/>
            </a:endParaRPr>
          </a:p>
        </p:txBody>
      </p:sp>
      <p:sp>
        <p:nvSpPr>
          <p:cNvPr id="153" name="TextShape 2"/>
          <p:cNvSpPr txBox="1"/>
          <p:nvPr/>
        </p:nvSpPr>
        <p:spPr>
          <a:xfrm>
            <a:off x="729360" y="2772000"/>
            <a:ext cx="7688520" cy="3014280"/>
          </a:xfrm>
          <a:prstGeom prst="rect">
            <a:avLst/>
          </a:prstGeom>
          <a:noFill/>
          <a:ln>
            <a:noFill/>
          </a:ln>
        </p:spPr>
        <p:txBody>
          <a:bodyPr tIns="91440" bIns="91440"/>
          <a:p>
            <a:pPr algn="just">
              <a:lnSpc>
                <a:spcPct val="100000"/>
              </a:lnSpc>
            </a:pPr>
            <a:r>
              <a:rPr b="1" lang="en-US" sz="1300" spc="-1" strike="noStrike">
                <a:solidFill>
                  <a:srgbClr val="610b4b"/>
                </a:solidFill>
                <a:uFill>
                  <a:solidFill>
                    <a:srgbClr val="ffffff"/>
                  </a:solidFill>
                </a:uFill>
                <a:latin typeface="Lato"/>
                <a:ea typeface="Lato"/>
              </a:rPr>
              <a:t>Polymorphism: </a:t>
            </a:r>
            <a:r>
              <a:rPr b="0" lang="en-US" sz="1300" spc="-1" strike="noStrike">
                <a:solidFill>
                  <a:srgbClr val="000000"/>
                </a:solidFill>
                <a:uFill>
                  <a:solidFill>
                    <a:srgbClr val="ffffff"/>
                  </a:solidFill>
                </a:uFill>
                <a:latin typeface="Lato"/>
                <a:ea typeface="Lato"/>
              </a:rPr>
              <a:t>When </a:t>
            </a:r>
            <a:r>
              <a:rPr b="1" lang="en-US" sz="1300" spc="-1" strike="noStrike">
                <a:solidFill>
                  <a:srgbClr val="000000"/>
                </a:solidFill>
                <a:uFill>
                  <a:solidFill>
                    <a:srgbClr val="ffffff"/>
                  </a:solidFill>
                </a:uFill>
                <a:latin typeface="Lato"/>
                <a:ea typeface="Lato"/>
              </a:rPr>
              <a:t>one task is performed by different ways</a:t>
            </a:r>
            <a:r>
              <a:rPr b="0" lang="en-US" sz="1300" spc="-1" strike="noStrike">
                <a:solidFill>
                  <a:srgbClr val="000000"/>
                </a:solidFill>
                <a:uFill>
                  <a:solidFill>
                    <a:srgbClr val="ffffff"/>
                  </a:solidFill>
                </a:uFill>
                <a:latin typeface="Lato"/>
                <a:ea typeface="Lato"/>
              </a:rPr>
              <a:t> i.e. known as polymorphism. For example: to convince the customer differently, to draw something e.g. shape or rectangle etc.</a:t>
            </a:r>
            <a:endParaRPr b="0" lang="en-US" sz="1400" spc="-1" strike="noStrike">
              <a:solidFill>
                <a:srgbClr val="000000"/>
              </a:solidFill>
              <a:uFill>
                <a:solidFill>
                  <a:srgbClr val="ffffff"/>
                </a:solidFill>
              </a:uFill>
              <a:latin typeface="Arial"/>
            </a:endParaRPr>
          </a:p>
          <a:p>
            <a:pPr algn="just">
              <a:lnSpc>
                <a:spcPct val="100000"/>
              </a:lnSpc>
            </a:pPr>
            <a:r>
              <a:rPr b="0" lang="en-US" sz="1300" spc="-1" strike="noStrike">
                <a:solidFill>
                  <a:srgbClr val="000000"/>
                </a:solidFill>
                <a:uFill>
                  <a:solidFill>
                    <a:srgbClr val="ffffff"/>
                  </a:solidFill>
                </a:uFill>
                <a:latin typeface="Lato"/>
                <a:ea typeface="Lato"/>
              </a:rPr>
              <a:t>In java, we use method overloading and method overriding to achieve polymorphism.</a:t>
            </a:r>
            <a:endParaRPr b="0" lang="en-US" sz="1400" spc="-1" strike="noStrike">
              <a:solidFill>
                <a:srgbClr val="000000"/>
              </a:solidFill>
              <a:uFill>
                <a:solidFill>
                  <a:srgbClr val="ffffff"/>
                </a:solidFill>
              </a:uFill>
              <a:latin typeface="Arial"/>
            </a:endParaRPr>
          </a:p>
          <a:p>
            <a:pPr algn="just">
              <a:lnSpc>
                <a:spcPct val="100000"/>
              </a:lnSpc>
            </a:pPr>
            <a:endParaRPr b="0" lang="en-US" sz="1400" spc="-1" strike="noStrike">
              <a:solidFill>
                <a:srgbClr val="000000"/>
              </a:solidFill>
              <a:uFill>
                <a:solidFill>
                  <a:srgbClr val="ffffff"/>
                </a:solidFill>
              </a:uFill>
              <a:latin typeface="Arial"/>
            </a:endParaRPr>
          </a:p>
          <a:p>
            <a:pPr algn="just">
              <a:lnSpc>
                <a:spcPct val="100000"/>
              </a:lnSpc>
            </a:pPr>
            <a:r>
              <a:rPr b="1" lang="en-US" sz="1300" spc="-1" strike="noStrike">
                <a:solidFill>
                  <a:srgbClr val="242729"/>
                </a:solidFill>
                <a:uFill>
                  <a:solidFill>
                    <a:srgbClr val="ffffff"/>
                  </a:solidFill>
                </a:uFill>
                <a:latin typeface="Lato"/>
                <a:ea typeface="Lato"/>
              </a:rPr>
              <a:t>Abstraction</a:t>
            </a:r>
            <a:r>
              <a:rPr b="0" lang="en-US" sz="1300" spc="-1" strike="noStrike">
                <a:solidFill>
                  <a:srgbClr val="242729"/>
                </a:solidFill>
                <a:uFill>
                  <a:solidFill>
                    <a:srgbClr val="ffffff"/>
                  </a:solidFill>
                </a:uFill>
                <a:latin typeface="Lato"/>
                <a:ea typeface="Lato"/>
              </a:rPr>
              <a:t> is the process of abstraction in Java is used to hide certain details and only show the essential features of the object. In other words, it deals with the outside view of an object (interface).</a:t>
            </a:r>
            <a:endParaRPr b="0" lang="en-US" sz="1400" spc="-1" strike="noStrike">
              <a:solidFill>
                <a:srgbClr val="000000"/>
              </a:solidFill>
              <a:uFill>
                <a:solidFill>
                  <a:srgbClr val="ffffff"/>
                </a:solidFill>
              </a:uFill>
              <a:latin typeface="Arial"/>
            </a:endParaRPr>
          </a:p>
          <a:p>
            <a:pPr algn="just">
              <a:lnSpc>
                <a:spcPct val="100000"/>
              </a:lnSpc>
            </a:pPr>
            <a:endParaRPr b="0" lang="en-US" sz="1400" spc="-1" strike="noStrike">
              <a:solidFill>
                <a:srgbClr val="000000"/>
              </a:solidFill>
              <a:uFill>
                <a:solidFill>
                  <a:srgbClr val="ffffff"/>
                </a:solidFill>
              </a:uFill>
              <a:latin typeface="Arial"/>
            </a:endParaRPr>
          </a:p>
          <a:p>
            <a:pPr algn="just">
              <a:lnSpc>
                <a:spcPct val="100000"/>
              </a:lnSpc>
            </a:pPr>
            <a:r>
              <a:rPr b="1" lang="en-US" sz="1300" spc="-1" strike="noStrike">
                <a:solidFill>
                  <a:srgbClr val="242729"/>
                </a:solidFill>
                <a:uFill>
                  <a:solidFill>
                    <a:srgbClr val="ffffff"/>
                  </a:solidFill>
                </a:uFill>
                <a:latin typeface="Lato"/>
                <a:ea typeface="Lato"/>
              </a:rPr>
              <a:t>Encapsulation</a:t>
            </a:r>
            <a:r>
              <a:rPr b="0" lang="en-US" sz="1300" spc="-1" strike="noStrike">
                <a:solidFill>
                  <a:srgbClr val="242729"/>
                </a:solidFill>
                <a:uFill>
                  <a:solidFill>
                    <a:srgbClr val="ffffff"/>
                  </a:solidFill>
                </a:uFill>
                <a:latin typeface="Lato"/>
                <a:ea typeface="Lato"/>
              </a:rPr>
              <a:t> is a process of binding or wrapping the data and the codes that operates on the data into a single entity. This keeps the data safe from outside interface and misuse. One way to think about encapsulation is as a protective wrapper that prevents code and data from being arbitrarily accessed by other code defined outside the wrapper.</a:t>
            </a:r>
            <a:endParaRPr b="0" lang="en-US" sz="1400" spc="-1" strike="noStrike">
              <a:solidFill>
                <a:srgbClr val="000000"/>
              </a:solidFill>
              <a:uFill>
                <a:solidFill>
                  <a:srgbClr val="ffffff"/>
                </a:solidFill>
              </a:uFill>
              <a:latin typeface="Arial"/>
            </a:endParaRPr>
          </a:p>
          <a:p>
            <a:pPr>
              <a:lnSpc>
                <a:spcPct val="100000"/>
              </a:lnSpc>
            </a:pPr>
            <a:endParaRPr b="0" lang="en-US" sz="1400" spc="-1" strike="noStrike">
              <a:solidFill>
                <a:srgbClr val="000000"/>
              </a:solidFill>
              <a:uFill>
                <a:solidFill>
                  <a:srgbClr val="ffffff"/>
                </a:solidFill>
              </a:uFill>
              <a:latin typeface="Arial"/>
            </a:endParaRPr>
          </a:p>
          <a:p>
            <a:pPr>
              <a:lnSpc>
                <a:spcPct val="100000"/>
              </a:lnSpc>
            </a:pPr>
            <a:endParaRPr b="0" lang="en-US" sz="1400" spc="-1" strike="noStrike">
              <a:solidFill>
                <a:srgbClr val="000000"/>
              </a:solidFill>
              <a:uFill>
                <a:solidFill>
                  <a:srgbClr val="ffffff"/>
                </a:solidFill>
              </a:uFill>
              <a:latin typeface="Arial"/>
            </a:endParaRPr>
          </a:p>
        </p:txBody>
      </p:sp>
    </p:spTree>
  </p:cSld>
  <p:timing>
    <p:tnLst>
      <p:par>
        <p:cTn id="55" dur="indefinite" restart="never" nodeType="tmRoot">
          <p:childTnLst>
            <p:seq>
              <p:cTn id="56" nodeType="mainSeq"/>
              <p:prevCondLst>
                <p:cond delay="0" evt="onPrev">
                  <p:tgtEl>
                    <p:sldTgt/>
                  </p:tgtEl>
                </p:cond>
              </p:prevCondLst>
              <p:nextCondLst>
                <p:cond delay="0" evt="onNext">
                  <p:tgtEl>
                    <p:sldTgt/>
                  </p:tgtEl>
                </p:cond>
              </p:nextCondLst>
            </p:seq>
          </p:childTnLst>
        </p:cTn>
      </p:par>
    </p:tnLst>
  </p:timing>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4" name="TextShape 1"/>
          <p:cNvSpPr txBox="1"/>
          <p:nvPr/>
        </p:nvSpPr>
        <p:spPr>
          <a:xfrm>
            <a:off x="729360" y="1758240"/>
            <a:ext cx="7688520" cy="713520"/>
          </a:xfrm>
          <a:prstGeom prst="rect">
            <a:avLst/>
          </a:prstGeom>
          <a:noFill/>
          <a:ln>
            <a:noFill/>
          </a:ln>
        </p:spPr>
        <p:txBody>
          <a:bodyPr tIns="91440" bIns="91440"/>
          <a:p>
            <a:pPr>
              <a:lnSpc>
                <a:spcPct val="100000"/>
              </a:lnSpc>
            </a:pPr>
            <a:r>
              <a:rPr b="1" lang="en-US" sz="2600" spc="-1" strike="noStrike">
                <a:solidFill>
                  <a:srgbClr val="1a1a1a"/>
                </a:solidFill>
                <a:uFill>
                  <a:solidFill>
                    <a:srgbClr val="ffffff"/>
                  </a:solidFill>
                </a:uFill>
                <a:latin typeface="Raleway"/>
                <a:ea typeface="Raleway"/>
              </a:rPr>
              <a:t>Overriding vs Overloading</a:t>
            </a:r>
            <a:endParaRPr b="0" lang="en-US" sz="1400" spc="-1" strike="noStrike">
              <a:solidFill>
                <a:srgbClr val="000000"/>
              </a:solidFill>
              <a:uFill>
                <a:solidFill>
                  <a:srgbClr val="ffffff"/>
                </a:solidFill>
              </a:uFill>
              <a:latin typeface="Arial"/>
            </a:endParaRPr>
          </a:p>
        </p:txBody>
      </p:sp>
      <p:sp>
        <p:nvSpPr>
          <p:cNvPr id="155" name="TextShape 2"/>
          <p:cNvSpPr txBox="1"/>
          <p:nvPr/>
        </p:nvSpPr>
        <p:spPr>
          <a:xfrm>
            <a:off x="729360" y="2772000"/>
            <a:ext cx="7688520" cy="3014280"/>
          </a:xfrm>
          <a:prstGeom prst="rect">
            <a:avLst/>
          </a:prstGeom>
          <a:noFill/>
          <a:ln>
            <a:noFill/>
          </a:ln>
        </p:spPr>
        <p:txBody>
          <a:bodyPr tIns="91440" bIns="91440"/>
          <a:p>
            <a:endParaRPr b="0" lang="en-US" sz="1400" spc="-1" strike="noStrike">
              <a:solidFill>
                <a:srgbClr val="000000"/>
              </a:solidFill>
              <a:uFill>
                <a:solidFill>
                  <a:srgbClr val="ffffff"/>
                </a:solidFill>
              </a:uFill>
              <a:latin typeface="Arial"/>
            </a:endParaRPr>
          </a:p>
        </p:txBody>
      </p:sp>
      <p:pic>
        <p:nvPicPr>
          <p:cNvPr id="156" name="Shape 339" descr=""/>
          <p:cNvPicPr/>
          <p:nvPr/>
        </p:nvPicPr>
        <p:blipFill>
          <a:blip r:embed="rId1"/>
          <a:stretch/>
        </p:blipFill>
        <p:spPr>
          <a:xfrm>
            <a:off x="685800" y="2820600"/>
            <a:ext cx="7772040" cy="3247920"/>
          </a:xfrm>
          <a:prstGeom prst="rect">
            <a:avLst/>
          </a:prstGeom>
          <a:ln>
            <a:noFill/>
          </a:ln>
        </p:spPr>
      </p:pic>
    </p:spTree>
  </p:cSld>
  <p:timing>
    <p:tnLst>
      <p:par>
        <p:cTn id="57" dur="indefinite" restart="never" nodeType="tmRoot">
          <p:childTnLst>
            <p:seq>
              <p:cTn id="58"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 name="TextShape 1"/>
          <p:cNvSpPr txBox="1"/>
          <p:nvPr/>
        </p:nvSpPr>
        <p:spPr>
          <a:xfrm>
            <a:off x="729360" y="1758240"/>
            <a:ext cx="7688520" cy="713520"/>
          </a:xfrm>
          <a:prstGeom prst="rect">
            <a:avLst/>
          </a:prstGeom>
          <a:noFill/>
          <a:ln>
            <a:noFill/>
          </a:ln>
        </p:spPr>
        <p:txBody>
          <a:bodyPr tIns="91440" bIns="91440"/>
          <a:p>
            <a:pPr>
              <a:lnSpc>
                <a:spcPct val="100000"/>
              </a:lnSpc>
            </a:pPr>
            <a:r>
              <a:rPr b="1" lang="en-US" sz="2600" spc="-1" strike="noStrike">
                <a:solidFill>
                  <a:srgbClr val="1a1a1a"/>
                </a:solidFill>
                <a:uFill>
                  <a:solidFill>
                    <a:srgbClr val="ffffff"/>
                  </a:solidFill>
                </a:uFill>
                <a:latin typeface="Raleway"/>
                <a:ea typeface="Raleway"/>
              </a:rPr>
              <a:t>ECV Learning Eco-system</a:t>
            </a:r>
            <a:endParaRPr b="0" lang="en-US" sz="1400" spc="-1" strike="noStrike">
              <a:solidFill>
                <a:srgbClr val="000000"/>
              </a:solidFill>
              <a:uFill>
                <a:solidFill>
                  <a:srgbClr val="ffffff"/>
                </a:solidFill>
              </a:uFill>
              <a:latin typeface="Arial"/>
            </a:endParaRPr>
          </a:p>
        </p:txBody>
      </p:sp>
      <p:sp>
        <p:nvSpPr>
          <p:cNvPr id="93" name="TextShape 2"/>
          <p:cNvSpPr txBox="1"/>
          <p:nvPr/>
        </p:nvSpPr>
        <p:spPr>
          <a:xfrm>
            <a:off x="729360" y="2772000"/>
            <a:ext cx="7688520" cy="3014280"/>
          </a:xfrm>
          <a:prstGeom prst="rect">
            <a:avLst/>
          </a:prstGeom>
          <a:noFill/>
          <a:ln>
            <a:noFill/>
          </a:ln>
        </p:spPr>
        <p:txBody>
          <a:bodyPr tIns="91440" bIns="91440"/>
          <a:p>
            <a:pPr>
              <a:lnSpc>
                <a:spcPct val="100000"/>
              </a:lnSpc>
            </a:pPr>
            <a:r>
              <a:rPr b="0" lang="en-US" sz="1300" spc="-1" strike="noStrike">
                <a:solidFill>
                  <a:srgbClr val="595959"/>
                </a:solidFill>
                <a:uFill>
                  <a:solidFill>
                    <a:srgbClr val="ffffff"/>
                  </a:solidFill>
                </a:uFill>
                <a:latin typeface="Lato"/>
                <a:ea typeface="Lato"/>
              </a:rPr>
              <a:t>JavaSE -&gt; QA Automation Testing -&gt; Internship -&gt; Landing a job</a:t>
            </a:r>
            <a:endParaRPr b="0" lang="en-US" sz="1400" spc="-1" strike="noStrike">
              <a:solidFill>
                <a:srgbClr val="000000"/>
              </a:solidFill>
              <a:uFill>
                <a:solidFill>
                  <a:srgbClr val="ffffff"/>
                </a:solidFill>
              </a:uFill>
              <a:latin typeface="Arial"/>
            </a:endParaRPr>
          </a:p>
          <a:p>
            <a:pPr marL="457200" indent="-228240">
              <a:lnSpc>
                <a:spcPct val="100000"/>
              </a:lnSpc>
              <a:buClr>
                <a:srgbClr val="595959"/>
              </a:buClr>
              <a:buFont typeface="Lato"/>
              <a:buChar char="●"/>
            </a:pPr>
            <a:r>
              <a:rPr b="0" lang="en-US" sz="1300" spc="-1" strike="noStrike">
                <a:solidFill>
                  <a:srgbClr val="595959"/>
                </a:solidFill>
                <a:uFill>
                  <a:solidFill>
                    <a:srgbClr val="ffffff"/>
                  </a:solidFill>
                </a:uFill>
                <a:latin typeface="Lato"/>
                <a:ea typeface="Lato"/>
              </a:rPr>
              <a:t>Easy to learn</a:t>
            </a:r>
            <a:endParaRPr b="0" lang="en-US" sz="1400" spc="-1" strike="noStrike">
              <a:solidFill>
                <a:srgbClr val="000000"/>
              </a:solidFill>
              <a:uFill>
                <a:solidFill>
                  <a:srgbClr val="ffffff"/>
                </a:solidFill>
              </a:uFill>
              <a:latin typeface="Arial"/>
            </a:endParaRPr>
          </a:p>
          <a:p>
            <a:pPr marL="457200" indent="-228240">
              <a:lnSpc>
                <a:spcPct val="100000"/>
              </a:lnSpc>
              <a:buClr>
                <a:srgbClr val="595959"/>
              </a:buClr>
              <a:buFont typeface="Lato"/>
              <a:buChar char="●"/>
            </a:pPr>
            <a:r>
              <a:rPr b="0" lang="en-US" sz="1300" spc="-1" strike="noStrike">
                <a:solidFill>
                  <a:srgbClr val="595959"/>
                </a:solidFill>
                <a:uFill>
                  <a:solidFill>
                    <a:srgbClr val="ffffff"/>
                  </a:solidFill>
                </a:uFill>
                <a:latin typeface="Lato"/>
                <a:ea typeface="Lato"/>
              </a:rPr>
              <a:t>Great amount of job opportunities</a:t>
            </a:r>
            <a:endParaRPr b="0" lang="en-US" sz="1400" spc="-1" strike="noStrike">
              <a:solidFill>
                <a:srgbClr val="000000"/>
              </a:solidFill>
              <a:uFill>
                <a:solidFill>
                  <a:srgbClr val="ffffff"/>
                </a:solidFill>
              </a:uFill>
              <a:latin typeface="Arial"/>
            </a:endParaRPr>
          </a:p>
          <a:p>
            <a:pPr>
              <a:lnSpc>
                <a:spcPct val="100000"/>
              </a:lnSpc>
            </a:pPr>
            <a:r>
              <a:rPr b="0" lang="en-US" sz="1300" spc="-1" strike="noStrike">
                <a:solidFill>
                  <a:srgbClr val="595959"/>
                </a:solidFill>
                <a:uFill>
                  <a:solidFill>
                    <a:srgbClr val="ffffff"/>
                  </a:solidFill>
                </a:uFill>
                <a:latin typeface="Lato"/>
                <a:ea typeface="Lato"/>
              </a:rPr>
              <a:t>JaveSE -&gt; JaveEE -&gt; Internship -&gt; Landing a job</a:t>
            </a:r>
            <a:endParaRPr b="0" lang="en-US" sz="1400" spc="-1" strike="noStrike">
              <a:solidFill>
                <a:srgbClr val="000000"/>
              </a:solidFill>
              <a:uFill>
                <a:solidFill>
                  <a:srgbClr val="ffffff"/>
                </a:solidFill>
              </a:uFill>
              <a:latin typeface="Arial"/>
            </a:endParaRPr>
          </a:p>
          <a:p>
            <a:pPr marL="457200" indent="-228240">
              <a:lnSpc>
                <a:spcPct val="100000"/>
              </a:lnSpc>
              <a:buClr>
                <a:srgbClr val="595959"/>
              </a:buClr>
              <a:buFont typeface="Lato"/>
              <a:buChar char="●"/>
            </a:pPr>
            <a:r>
              <a:rPr b="0" lang="en-US" sz="1300" spc="-1" strike="noStrike">
                <a:solidFill>
                  <a:srgbClr val="595959"/>
                </a:solidFill>
                <a:uFill>
                  <a:solidFill>
                    <a:srgbClr val="ffffff"/>
                  </a:solidFill>
                </a:uFill>
                <a:latin typeface="Lato"/>
                <a:ea typeface="Lato"/>
              </a:rPr>
              <a:t>More effort needed</a:t>
            </a:r>
            <a:endParaRPr b="0" lang="en-US" sz="1400" spc="-1" strike="noStrike">
              <a:solidFill>
                <a:srgbClr val="000000"/>
              </a:solidFill>
              <a:uFill>
                <a:solidFill>
                  <a:srgbClr val="ffffff"/>
                </a:solidFill>
              </a:uFill>
              <a:latin typeface="Arial"/>
            </a:endParaRPr>
          </a:p>
          <a:p>
            <a:pPr marL="457200" indent="-228240">
              <a:lnSpc>
                <a:spcPct val="100000"/>
              </a:lnSpc>
              <a:buClr>
                <a:srgbClr val="595959"/>
              </a:buClr>
              <a:buFont typeface="Lato"/>
              <a:buChar char="●"/>
            </a:pPr>
            <a:r>
              <a:rPr b="0" lang="en-US" sz="1300" spc="-1" strike="noStrike">
                <a:solidFill>
                  <a:srgbClr val="595959"/>
                </a:solidFill>
                <a:uFill>
                  <a:solidFill>
                    <a:srgbClr val="ffffff"/>
                  </a:solidFill>
                </a:uFill>
                <a:latin typeface="Lato"/>
                <a:ea typeface="Lato"/>
              </a:rPr>
              <a:t>Better career potential</a:t>
            </a:r>
            <a:endParaRPr b="0" lang="en-US" sz="1400" spc="-1" strike="noStrike">
              <a:solidFill>
                <a:srgbClr val="000000"/>
              </a:solidFill>
              <a:uFill>
                <a:solidFill>
                  <a:srgbClr val="ffffff"/>
                </a:solidFill>
              </a:uFill>
              <a:latin typeface="Arial"/>
            </a:endParaRPr>
          </a:p>
          <a:p>
            <a:pPr>
              <a:lnSpc>
                <a:spcPct val="100000"/>
              </a:lnSpc>
            </a:pPr>
            <a:endParaRPr b="0" lang="en-US" sz="1400" spc="-1" strike="noStrike">
              <a:solidFill>
                <a:srgbClr val="000000"/>
              </a:solidFill>
              <a:uFill>
                <a:solidFill>
                  <a:srgbClr val="ffffff"/>
                </a:solidFill>
              </a:uFill>
              <a:latin typeface="Arial"/>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7" name="TextShape 1"/>
          <p:cNvSpPr txBox="1"/>
          <p:nvPr/>
        </p:nvSpPr>
        <p:spPr>
          <a:xfrm>
            <a:off x="729360" y="1758240"/>
            <a:ext cx="7688520" cy="713520"/>
          </a:xfrm>
          <a:prstGeom prst="rect">
            <a:avLst/>
          </a:prstGeom>
          <a:noFill/>
          <a:ln>
            <a:noFill/>
          </a:ln>
        </p:spPr>
        <p:txBody>
          <a:bodyPr tIns="91440" bIns="91440"/>
          <a:p>
            <a:pPr>
              <a:lnSpc>
                <a:spcPct val="100000"/>
              </a:lnSpc>
            </a:pPr>
            <a:r>
              <a:rPr b="1" lang="en-US" sz="2600" spc="-1" strike="noStrike">
                <a:solidFill>
                  <a:srgbClr val="1a1a1a"/>
                </a:solidFill>
                <a:uFill>
                  <a:solidFill>
                    <a:srgbClr val="ffffff"/>
                  </a:solidFill>
                </a:uFill>
                <a:latin typeface="Raleway"/>
                <a:ea typeface="Raleway"/>
              </a:rPr>
              <a:t>Java Bean</a:t>
            </a:r>
            <a:endParaRPr b="0" lang="en-US" sz="1400" spc="-1" strike="noStrike">
              <a:solidFill>
                <a:srgbClr val="000000"/>
              </a:solidFill>
              <a:uFill>
                <a:solidFill>
                  <a:srgbClr val="ffffff"/>
                </a:solidFill>
              </a:uFill>
              <a:latin typeface="Arial"/>
            </a:endParaRPr>
          </a:p>
        </p:txBody>
      </p:sp>
      <p:sp>
        <p:nvSpPr>
          <p:cNvPr id="158" name="TextShape 2"/>
          <p:cNvSpPr txBox="1"/>
          <p:nvPr/>
        </p:nvSpPr>
        <p:spPr>
          <a:xfrm>
            <a:off x="729360" y="2772000"/>
            <a:ext cx="7688520" cy="3014280"/>
          </a:xfrm>
          <a:prstGeom prst="rect">
            <a:avLst/>
          </a:prstGeom>
          <a:noFill/>
          <a:ln>
            <a:noFill/>
          </a:ln>
        </p:spPr>
        <p:txBody>
          <a:bodyPr tIns="91440" bIns="91440"/>
          <a:p>
            <a:pPr>
              <a:lnSpc>
                <a:spcPct val="100000"/>
              </a:lnSpc>
            </a:pPr>
            <a:r>
              <a:rPr b="0" lang="en-US" sz="1300" spc="-1" strike="noStrike">
                <a:solidFill>
                  <a:srgbClr val="000000"/>
                </a:solidFill>
                <a:uFill>
                  <a:solidFill>
                    <a:srgbClr val="ffffff"/>
                  </a:solidFill>
                </a:uFill>
                <a:latin typeface="Lato"/>
                <a:ea typeface="Lato"/>
              </a:rPr>
              <a:t>An example of Encapsulation:</a:t>
            </a:r>
            <a:endParaRPr b="0" lang="en-US" sz="1400" spc="-1" strike="noStrike">
              <a:solidFill>
                <a:srgbClr val="000000"/>
              </a:solidFill>
              <a:uFill>
                <a:solidFill>
                  <a:srgbClr val="ffffff"/>
                </a:solidFill>
              </a:uFill>
              <a:latin typeface="Arial"/>
            </a:endParaRPr>
          </a:p>
          <a:p>
            <a:pPr>
              <a:lnSpc>
                <a:spcPct val="100000"/>
              </a:lnSpc>
            </a:pPr>
            <a:endParaRPr b="0" lang="en-US" sz="1400" spc="-1" strike="noStrike">
              <a:solidFill>
                <a:srgbClr val="000000"/>
              </a:solidFill>
              <a:uFill>
                <a:solidFill>
                  <a:srgbClr val="ffffff"/>
                </a:solidFill>
              </a:uFill>
              <a:latin typeface="Arial"/>
            </a:endParaRPr>
          </a:p>
          <a:p>
            <a:pPr marL="341280" indent="-271080">
              <a:lnSpc>
                <a:spcPct val="100000"/>
              </a:lnSpc>
              <a:buClr>
                <a:srgbClr val="000000"/>
              </a:buClr>
              <a:buFont typeface="Lato"/>
              <a:buChar char="-"/>
            </a:pPr>
            <a:r>
              <a:rPr b="0" lang="en-US" sz="1300" spc="-1" strike="noStrike">
                <a:solidFill>
                  <a:srgbClr val="000000"/>
                </a:solidFill>
                <a:uFill>
                  <a:solidFill>
                    <a:srgbClr val="ffffff"/>
                  </a:solidFill>
                </a:uFill>
                <a:latin typeface="Lato"/>
                <a:ea typeface="Lato"/>
              </a:rPr>
              <a:t>All properties private (use getters/setters) </a:t>
            </a:r>
            <a:endParaRPr b="0" lang="en-US" sz="1400" spc="-1" strike="noStrike">
              <a:solidFill>
                <a:srgbClr val="000000"/>
              </a:solidFill>
              <a:uFill>
                <a:solidFill>
                  <a:srgbClr val="ffffff"/>
                </a:solidFill>
              </a:uFill>
              <a:latin typeface="Arial"/>
            </a:endParaRPr>
          </a:p>
          <a:p>
            <a:pPr marL="341280" indent="-271080">
              <a:lnSpc>
                <a:spcPct val="100000"/>
              </a:lnSpc>
              <a:buClr>
                <a:srgbClr val="000000"/>
              </a:buClr>
              <a:buFont typeface="Lato"/>
              <a:buChar char="-"/>
            </a:pPr>
            <a:r>
              <a:rPr b="0" lang="en-US" sz="1300" spc="-1" strike="noStrike">
                <a:solidFill>
                  <a:srgbClr val="000000"/>
                </a:solidFill>
                <a:uFill>
                  <a:solidFill>
                    <a:srgbClr val="ffffff"/>
                  </a:solidFill>
                </a:uFill>
                <a:latin typeface="Lato"/>
                <a:ea typeface="Lato"/>
              </a:rPr>
              <a:t>A public constructor</a:t>
            </a:r>
            <a:endParaRPr b="0" lang="en-US" sz="1400" spc="-1" strike="noStrike">
              <a:solidFill>
                <a:srgbClr val="000000"/>
              </a:solidFill>
              <a:uFill>
                <a:solidFill>
                  <a:srgbClr val="ffffff"/>
                </a:solidFill>
              </a:uFill>
              <a:latin typeface="Arial"/>
            </a:endParaRPr>
          </a:p>
          <a:p>
            <a:pPr marL="341280" indent="-271080">
              <a:lnSpc>
                <a:spcPct val="100000"/>
              </a:lnSpc>
              <a:buClr>
                <a:srgbClr val="000000"/>
              </a:buClr>
              <a:buFont typeface="Lato"/>
              <a:buChar char="-"/>
            </a:pPr>
            <a:r>
              <a:rPr b="0" lang="en-US" sz="1300" spc="-1" strike="noStrike">
                <a:solidFill>
                  <a:srgbClr val="000000"/>
                </a:solidFill>
                <a:uFill>
                  <a:solidFill>
                    <a:srgbClr val="ffffff"/>
                  </a:solidFill>
                </a:uFill>
                <a:latin typeface="Lato"/>
                <a:ea typeface="Lato"/>
              </a:rPr>
              <a:t>Implements Serializable.</a:t>
            </a:r>
            <a:endParaRPr b="0" lang="en-US" sz="1400" spc="-1" strike="noStrike">
              <a:solidFill>
                <a:srgbClr val="000000"/>
              </a:solidFill>
              <a:uFill>
                <a:solidFill>
                  <a:srgbClr val="ffffff"/>
                </a:solidFill>
              </a:uFill>
              <a:latin typeface="Arial"/>
            </a:endParaRPr>
          </a:p>
          <a:p>
            <a:pPr>
              <a:lnSpc>
                <a:spcPct val="100000"/>
              </a:lnSpc>
            </a:pPr>
            <a:endParaRPr b="0" lang="en-US" sz="1400" spc="-1" strike="noStrike">
              <a:solidFill>
                <a:srgbClr val="000000"/>
              </a:solidFill>
              <a:uFill>
                <a:solidFill>
                  <a:srgbClr val="ffffff"/>
                </a:solidFill>
              </a:uFill>
              <a:latin typeface="Arial"/>
            </a:endParaRPr>
          </a:p>
        </p:txBody>
      </p:sp>
    </p:spTree>
  </p:cSld>
  <p:transition spd="med">
    <p:fade/>
  </p:transition>
  <p:timing>
    <p:tnLst>
      <p:par>
        <p:cTn id="59" dur="indefinite" restart="never" nodeType="tmRoot">
          <p:childTnLst>
            <p:seq>
              <p:cTn id="60" nodeType="mainSeq"/>
              <p:prevCondLst>
                <p:cond delay="0" evt="onPrev">
                  <p:tgtEl>
                    <p:sldTgt/>
                  </p:tgtEl>
                </p:cond>
              </p:prevCondLst>
              <p:nextCondLst>
                <p:cond delay="0" evt="onNext">
                  <p:tgtEl>
                    <p:sldTgt/>
                  </p:tgtEl>
                </p:cond>
              </p:nextCondLst>
            </p:seq>
          </p:childTnLst>
        </p:cTn>
      </p:par>
    </p:tnLst>
  </p:timing>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9" name="TextShape 1"/>
          <p:cNvSpPr txBox="1"/>
          <p:nvPr/>
        </p:nvSpPr>
        <p:spPr>
          <a:xfrm>
            <a:off x="729360" y="2772000"/>
            <a:ext cx="7688520" cy="3014280"/>
          </a:xfrm>
          <a:prstGeom prst="rect">
            <a:avLst/>
          </a:prstGeom>
          <a:noFill/>
          <a:ln>
            <a:noFill/>
          </a:ln>
        </p:spPr>
        <p:txBody>
          <a:bodyPr tIns="91440" bIns="91440"/>
          <a:p>
            <a:pPr>
              <a:lnSpc>
                <a:spcPct val="100000"/>
              </a:lnSpc>
            </a:pPr>
            <a:r>
              <a:rPr b="0" lang="en-US" sz="1300" spc="-1" strike="noStrike">
                <a:solidFill>
                  <a:srgbClr val="000000"/>
                </a:solidFill>
                <a:uFill>
                  <a:solidFill>
                    <a:srgbClr val="ffffff"/>
                  </a:solidFill>
                </a:uFill>
                <a:latin typeface="Lato"/>
                <a:ea typeface="Lato"/>
              </a:rPr>
              <a:t>Java does not directly support constants. However, a  final variable is effectively a constant.</a:t>
            </a:r>
            <a:endParaRPr b="0" lang="en-US" sz="1400" spc="-1" strike="noStrike">
              <a:solidFill>
                <a:srgbClr val="000000"/>
              </a:solidFill>
              <a:uFill>
                <a:solidFill>
                  <a:srgbClr val="ffffff"/>
                </a:solidFill>
              </a:uFill>
              <a:latin typeface="Arial"/>
            </a:endParaRPr>
          </a:p>
          <a:p>
            <a:pPr marL="336600">
              <a:lnSpc>
                <a:spcPct val="100000"/>
              </a:lnSpc>
            </a:pPr>
            <a:endParaRPr b="0" lang="en-US" sz="1400" spc="-1" strike="noStrike">
              <a:solidFill>
                <a:srgbClr val="000000"/>
              </a:solidFill>
              <a:uFill>
                <a:solidFill>
                  <a:srgbClr val="ffffff"/>
                </a:solidFill>
              </a:uFill>
              <a:latin typeface="Arial"/>
            </a:endParaRPr>
          </a:p>
          <a:p>
            <a:pPr marL="336600">
              <a:lnSpc>
                <a:spcPct val="100000"/>
              </a:lnSpc>
            </a:pPr>
            <a:r>
              <a:rPr b="0" lang="en-US" sz="1300" spc="-1" strike="noStrike">
                <a:solidFill>
                  <a:srgbClr val="000000"/>
                </a:solidFill>
                <a:uFill>
                  <a:solidFill>
                    <a:srgbClr val="ffffff"/>
                  </a:solidFill>
                </a:uFill>
                <a:latin typeface="Lato"/>
                <a:ea typeface="Lato"/>
              </a:rPr>
              <a:t>The static modifier causes the variable to be available without loading an instance of the class where it is defined. The final modifier causes the variable to be unchangeable.</a:t>
            </a:r>
            <a:endParaRPr b="0" lang="en-US" sz="1400" spc="-1" strike="noStrike">
              <a:solidFill>
                <a:srgbClr val="000000"/>
              </a:solidFill>
              <a:uFill>
                <a:solidFill>
                  <a:srgbClr val="ffffff"/>
                </a:solidFill>
              </a:uFill>
              <a:latin typeface="Arial"/>
            </a:endParaRPr>
          </a:p>
          <a:p>
            <a:pPr marL="336600">
              <a:lnSpc>
                <a:spcPct val="100000"/>
              </a:lnSpc>
            </a:pPr>
            <a:r>
              <a:rPr b="0" lang="en-US" sz="1300" spc="-1" strike="noStrike">
                <a:solidFill>
                  <a:srgbClr val="000000"/>
                </a:solidFill>
                <a:uFill>
                  <a:solidFill>
                    <a:srgbClr val="ffffff"/>
                  </a:solidFill>
                </a:uFill>
                <a:latin typeface="Lato"/>
                <a:ea typeface="Lato"/>
              </a:rPr>
              <a:t>e.g.</a:t>
            </a:r>
            <a:endParaRPr b="0" lang="en-US" sz="1400" spc="-1" strike="noStrike">
              <a:solidFill>
                <a:srgbClr val="000000"/>
              </a:solidFill>
              <a:uFill>
                <a:solidFill>
                  <a:srgbClr val="ffffff"/>
                </a:solidFill>
              </a:uFill>
              <a:latin typeface="Arial"/>
            </a:endParaRPr>
          </a:p>
          <a:p>
            <a:pPr marL="336600">
              <a:lnSpc>
                <a:spcPct val="100000"/>
              </a:lnSpc>
            </a:pPr>
            <a:r>
              <a:rPr b="0" lang="en-US" sz="1300" spc="-1" strike="noStrike">
                <a:solidFill>
                  <a:srgbClr val="008000"/>
                </a:solidFill>
                <a:uFill>
                  <a:solidFill>
                    <a:srgbClr val="ffffff"/>
                  </a:solidFill>
                </a:uFill>
                <a:latin typeface="Lato"/>
                <a:ea typeface="Lato"/>
              </a:rPr>
              <a:t>   </a:t>
            </a:r>
            <a:r>
              <a:rPr b="0" lang="en-US" sz="1300" spc="-1" strike="noStrike">
                <a:solidFill>
                  <a:srgbClr val="008000"/>
                </a:solidFill>
                <a:uFill>
                  <a:solidFill>
                    <a:srgbClr val="ffffff"/>
                  </a:solidFill>
                </a:uFill>
                <a:latin typeface="Lato"/>
                <a:ea typeface="Lato"/>
              </a:rPr>
              <a:t>public static final int MAX_UNITS = 25;</a:t>
            </a:r>
            <a:endParaRPr b="0" lang="en-US" sz="1400" spc="-1" strike="noStrike">
              <a:solidFill>
                <a:srgbClr val="000000"/>
              </a:solidFill>
              <a:uFill>
                <a:solidFill>
                  <a:srgbClr val="ffffff"/>
                </a:solidFill>
              </a:uFill>
              <a:latin typeface="Arial"/>
            </a:endParaRPr>
          </a:p>
        </p:txBody>
      </p:sp>
      <p:sp>
        <p:nvSpPr>
          <p:cNvPr id="160" name="TextShape 2"/>
          <p:cNvSpPr txBox="1"/>
          <p:nvPr/>
        </p:nvSpPr>
        <p:spPr>
          <a:xfrm>
            <a:off x="729360" y="1758240"/>
            <a:ext cx="7688520" cy="713520"/>
          </a:xfrm>
          <a:prstGeom prst="rect">
            <a:avLst/>
          </a:prstGeom>
          <a:noFill/>
          <a:ln>
            <a:noFill/>
          </a:ln>
        </p:spPr>
        <p:txBody>
          <a:bodyPr tIns="91440" bIns="91440"/>
          <a:p>
            <a:pPr>
              <a:lnSpc>
                <a:spcPct val="100000"/>
              </a:lnSpc>
            </a:pPr>
            <a:r>
              <a:rPr b="1" lang="en-US" sz="2600" spc="-1" strike="noStrike">
                <a:solidFill>
                  <a:srgbClr val="1a1a1a"/>
                </a:solidFill>
                <a:uFill>
                  <a:solidFill>
                    <a:srgbClr val="ffffff"/>
                  </a:solidFill>
                </a:uFill>
                <a:latin typeface="Raleway"/>
                <a:ea typeface="Raleway"/>
              </a:rPr>
              <a:t>Constants and Final Keyword</a:t>
            </a:r>
            <a:endParaRPr b="0" lang="en-US" sz="1400" spc="-1" strike="noStrike">
              <a:solidFill>
                <a:srgbClr val="000000"/>
              </a:solidFill>
              <a:uFill>
                <a:solidFill>
                  <a:srgbClr val="ffffff"/>
                </a:solidFill>
              </a:uFill>
              <a:latin typeface="Arial"/>
            </a:endParaRPr>
          </a:p>
        </p:txBody>
      </p:sp>
    </p:spTree>
  </p:cSld>
  <p:transition spd="med">
    <p:fade/>
  </p:transition>
  <p:timing>
    <p:tnLst>
      <p:par>
        <p:cTn id="61" dur="indefinite" restart="never" nodeType="tmRoot">
          <p:childTnLst>
            <p:seq>
              <p:cTn id="62" nodeType="mainSeq"/>
              <p:prevCondLst>
                <p:cond delay="0" evt="onPrev">
                  <p:tgtEl>
                    <p:sldTgt/>
                  </p:tgtEl>
                </p:cond>
              </p:prevCondLst>
              <p:nextCondLst>
                <p:cond delay="0" evt="onNext">
                  <p:tgtEl>
                    <p:sldTgt/>
                  </p:tgtEl>
                </p:cond>
              </p:nextCondLst>
            </p:seq>
          </p:childTnLst>
        </p:cTn>
      </p:par>
    </p:tnLst>
  </p:timing>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61" name="Shape 352" descr=""/>
          <p:cNvPicPr/>
          <p:nvPr/>
        </p:nvPicPr>
        <p:blipFill>
          <a:blip r:embed="rId1"/>
          <a:stretch/>
        </p:blipFill>
        <p:spPr>
          <a:xfrm>
            <a:off x="1081440" y="2808000"/>
            <a:ext cx="6984720" cy="3277800"/>
          </a:xfrm>
          <a:prstGeom prst="rect">
            <a:avLst/>
          </a:prstGeom>
          <a:ln>
            <a:noFill/>
          </a:ln>
        </p:spPr>
      </p:pic>
      <p:sp>
        <p:nvSpPr>
          <p:cNvPr id="162" name="TextShape 1"/>
          <p:cNvSpPr txBox="1"/>
          <p:nvPr/>
        </p:nvSpPr>
        <p:spPr>
          <a:xfrm>
            <a:off x="729360" y="1758240"/>
            <a:ext cx="7688520" cy="713520"/>
          </a:xfrm>
          <a:prstGeom prst="rect">
            <a:avLst/>
          </a:prstGeom>
          <a:noFill/>
          <a:ln>
            <a:noFill/>
          </a:ln>
        </p:spPr>
        <p:txBody>
          <a:bodyPr tIns="91440" bIns="91440"/>
          <a:p>
            <a:pPr>
              <a:lnSpc>
                <a:spcPct val="100000"/>
              </a:lnSpc>
            </a:pPr>
            <a:r>
              <a:rPr b="1" lang="en-US" sz="2600" spc="-1" strike="noStrike">
                <a:solidFill>
                  <a:srgbClr val="1a1a1a"/>
                </a:solidFill>
                <a:uFill>
                  <a:solidFill>
                    <a:srgbClr val="ffffff"/>
                  </a:solidFill>
                </a:uFill>
                <a:latin typeface="Raleway"/>
                <a:ea typeface="Raleway"/>
              </a:rPr>
              <a:t>Collection &amp; Map</a:t>
            </a:r>
            <a:endParaRPr b="0" lang="en-US" sz="1400" spc="-1" strike="noStrike">
              <a:solidFill>
                <a:srgbClr val="000000"/>
              </a:solidFill>
              <a:uFill>
                <a:solidFill>
                  <a:srgbClr val="ffffff"/>
                </a:solidFill>
              </a:uFill>
              <a:latin typeface="Arial"/>
            </a:endParaRPr>
          </a:p>
        </p:txBody>
      </p:sp>
    </p:spTree>
  </p:cSld>
  <p:transition spd="med">
    <p:fade/>
  </p:transition>
  <p:timing>
    <p:tnLst>
      <p:par>
        <p:cTn id="63" dur="indefinite" restart="never" nodeType="tmRoot">
          <p:childTnLst>
            <p:seq>
              <p:cTn id="64" nodeType="mainSeq"/>
              <p:prevCondLst>
                <p:cond delay="0" evt="onPrev">
                  <p:tgtEl>
                    <p:sldTgt/>
                  </p:tgtEl>
                </p:cond>
              </p:prevCondLst>
              <p:nextCondLst>
                <p:cond delay="0" evt="onNext">
                  <p:tgtEl>
                    <p:sldTgt/>
                  </p:tgtEl>
                </p:cond>
              </p:nextCondLst>
            </p:seq>
          </p:childTnLst>
        </p:cTn>
      </p:par>
    </p:tnLst>
  </p:timing>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3" name="TextShape 1"/>
          <p:cNvSpPr txBox="1"/>
          <p:nvPr/>
        </p:nvSpPr>
        <p:spPr>
          <a:xfrm>
            <a:off x="729360" y="1758240"/>
            <a:ext cx="7688520" cy="713520"/>
          </a:xfrm>
          <a:prstGeom prst="rect">
            <a:avLst/>
          </a:prstGeom>
          <a:noFill/>
          <a:ln>
            <a:noFill/>
          </a:ln>
        </p:spPr>
        <p:txBody>
          <a:bodyPr tIns="91440" bIns="91440"/>
          <a:p>
            <a:pPr>
              <a:lnSpc>
                <a:spcPct val="100000"/>
              </a:lnSpc>
            </a:pPr>
            <a:r>
              <a:rPr b="1" lang="en-US" sz="2600" spc="-1" strike="noStrike">
                <a:solidFill>
                  <a:srgbClr val="1a1a1a"/>
                </a:solidFill>
                <a:uFill>
                  <a:solidFill>
                    <a:srgbClr val="ffffff"/>
                  </a:solidFill>
                </a:uFill>
                <a:latin typeface="Raleway"/>
                <a:ea typeface="Raleway"/>
              </a:rPr>
              <a:t>ArrayList and HashMap</a:t>
            </a:r>
            <a:endParaRPr b="0" lang="en-US" sz="1400" spc="-1" strike="noStrike">
              <a:solidFill>
                <a:srgbClr val="000000"/>
              </a:solidFill>
              <a:uFill>
                <a:solidFill>
                  <a:srgbClr val="ffffff"/>
                </a:solidFill>
              </a:uFill>
              <a:latin typeface="Arial"/>
            </a:endParaRPr>
          </a:p>
        </p:txBody>
      </p:sp>
      <p:sp>
        <p:nvSpPr>
          <p:cNvPr id="164" name="TextShape 2"/>
          <p:cNvSpPr txBox="1"/>
          <p:nvPr/>
        </p:nvSpPr>
        <p:spPr>
          <a:xfrm>
            <a:off x="729360" y="2772000"/>
            <a:ext cx="7688520" cy="3014280"/>
          </a:xfrm>
          <a:prstGeom prst="rect">
            <a:avLst/>
          </a:prstGeom>
          <a:noFill/>
          <a:ln>
            <a:noFill/>
          </a:ln>
        </p:spPr>
        <p:txBody>
          <a:bodyPr tIns="91440" bIns="91440"/>
          <a:p>
            <a:pPr>
              <a:lnSpc>
                <a:spcPct val="100000"/>
              </a:lnSpc>
            </a:pPr>
            <a:r>
              <a:rPr b="0" lang="en-US" sz="1300" spc="-1" strike="noStrike">
                <a:solidFill>
                  <a:srgbClr val="474747"/>
                </a:solidFill>
                <a:uFill>
                  <a:solidFill>
                    <a:srgbClr val="ffffff"/>
                  </a:solidFill>
                </a:uFill>
                <a:latin typeface="Lato"/>
                <a:ea typeface="Lato"/>
              </a:rPr>
              <a:t>ArrayList: Resizable-array implementation of the List interface (sub interface of Collection). Implements all optional list operations, and permits all elements, including null. In addition to implementing the List interface, this class provides methods to manipulate the size of the array that is used internally to store the list. (This class is roughly equivalent to Vector, except that it is unsynchronized.)</a:t>
            </a:r>
            <a:endParaRPr b="0" lang="en-US" sz="1400" spc="-1" strike="noStrike">
              <a:solidFill>
                <a:srgbClr val="000000"/>
              </a:solidFill>
              <a:uFill>
                <a:solidFill>
                  <a:srgbClr val="ffffff"/>
                </a:solidFill>
              </a:uFill>
              <a:latin typeface="Arial"/>
            </a:endParaRPr>
          </a:p>
          <a:p>
            <a:pPr>
              <a:lnSpc>
                <a:spcPct val="100000"/>
              </a:lnSpc>
            </a:pPr>
            <a:r>
              <a:rPr b="0" lang="en-US" sz="1300" spc="-1" strike="noStrike">
                <a:solidFill>
                  <a:srgbClr val="474747"/>
                </a:solidFill>
                <a:uFill>
                  <a:solidFill>
                    <a:srgbClr val="ffffff"/>
                  </a:solidFill>
                </a:uFill>
                <a:latin typeface="Lato"/>
                <a:ea typeface="Lato"/>
              </a:rPr>
              <a:t>HashMap: Hash table based implementation of the Map interface. This implementation provides all of the optional map operations, and permits null values and the null key. (The HashMap class is roughly equivalent to Hashtable, except that it is unsynchronized and permits nulls.) This class makes no guarantees as to the order of the map; in particular, it does not guarantee that the order will remain constant over time.</a:t>
            </a:r>
            <a:endParaRPr b="0" lang="en-US" sz="1400" spc="-1" strike="noStrike">
              <a:solidFill>
                <a:srgbClr val="000000"/>
              </a:solidFill>
              <a:uFill>
                <a:solidFill>
                  <a:srgbClr val="ffffff"/>
                </a:solidFill>
              </a:uFill>
              <a:latin typeface="Arial"/>
            </a:endParaRPr>
          </a:p>
          <a:p>
            <a:pPr>
              <a:lnSpc>
                <a:spcPct val="100000"/>
              </a:lnSpc>
            </a:pPr>
            <a:endParaRPr b="0" lang="en-US" sz="1400" spc="-1" strike="noStrike">
              <a:solidFill>
                <a:srgbClr val="000000"/>
              </a:solidFill>
              <a:uFill>
                <a:solidFill>
                  <a:srgbClr val="ffffff"/>
                </a:solidFill>
              </a:uFill>
              <a:latin typeface="Arial"/>
            </a:endParaRPr>
          </a:p>
          <a:p>
            <a:pPr>
              <a:lnSpc>
                <a:spcPct val="100000"/>
              </a:lnSpc>
            </a:pPr>
            <a:endParaRPr b="0" lang="en-US" sz="1400" spc="-1" strike="noStrike">
              <a:solidFill>
                <a:srgbClr val="000000"/>
              </a:solidFill>
              <a:uFill>
                <a:solidFill>
                  <a:srgbClr val="ffffff"/>
                </a:solidFill>
              </a:uFill>
              <a:latin typeface="Arial"/>
            </a:endParaRPr>
          </a:p>
        </p:txBody>
      </p:sp>
    </p:spTree>
  </p:cSld>
  <p:transition spd="med">
    <p:fade/>
  </p:transition>
  <p:timing>
    <p:tnLst>
      <p:par>
        <p:cTn id="65" dur="indefinite" restart="never" nodeType="tmRoot">
          <p:childTnLst>
            <p:seq>
              <p:cTn id="66" nodeType="mainSeq"/>
              <p:prevCondLst>
                <p:cond delay="0" evt="onPrev">
                  <p:tgtEl>
                    <p:sldTgt/>
                  </p:tgtEl>
                </p:cond>
              </p:prevCondLst>
              <p:nextCondLst>
                <p:cond delay="0" evt="onNext">
                  <p:tgtEl>
                    <p:sldTgt/>
                  </p:tgtEl>
                </p:cond>
              </p:nextCondLst>
            </p:seq>
          </p:childTnLst>
        </p:cTn>
      </p:par>
    </p:tnLst>
  </p:timing>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5" name="TextShape 1"/>
          <p:cNvSpPr txBox="1"/>
          <p:nvPr/>
        </p:nvSpPr>
        <p:spPr>
          <a:xfrm>
            <a:off x="729360" y="1758240"/>
            <a:ext cx="7688520" cy="713520"/>
          </a:xfrm>
          <a:prstGeom prst="rect">
            <a:avLst/>
          </a:prstGeom>
          <a:noFill/>
          <a:ln>
            <a:noFill/>
          </a:ln>
        </p:spPr>
        <p:txBody>
          <a:bodyPr tIns="91440" bIns="91440"/>
          <a:p>
            <a:pPr>
              <a:lnSpc>
                <a:spcPct val="100000"/>
              </a:lnSpc>
            </a:pPr>
            <a:r>
              <a:rPr b="1" lang="en-US" sz="2600" spc="-1" strike="noStrike">
                <a:solidFill>
                  <a:srgbClr val="1a1a1a"/>
                </a:solidFill>
                <a:uFill>
                  <a:solidFill>
                    <a:srgbClr val="ffffff"/>
                  </a:solidFill>
                </a:uFill>
                <a:latin typeface="Raleway"/>
                <a:ea typeface="Raleway"/>
              </a:rPr>
              <a:t>ArrayList vs LinkedList</a:t>
            </a:r>
            <a:endParaRPr b="0" lang="en-US" sz="1400" spc="-1" strike="noStrike">
              <a:solidFill>
                <a:srgbClr val="000000"/>
              </a:solidFill>
              <a:uFill>
                <a:solidFill>
                  <a:srgbClr val="ffffff"/>
                </a:solidFill>
              </a:uFill>
              <a:latin typeface="Arial"/>
            </a:endParaRPr>
          </a:p>
        </p:txBody>
      </p:sp>
      <p:pic>
        <p:nvPicPr>
          <p:cNvPr id="166" name="Shape 369" descr=""/>
          <p:cNvPicPr/>
          <p:nvPr/>
        </p:nvPicPr>
        <p:blipFill>
          <a:blip r:embed="rId1"/>
          <a:stretch/>
        </p:blipFill>
        <p:spPr>
          <a:xfrm>
            <a:off x="1788120" y="2749680"/>
            <a:ext cx="5567760" cy="3473640"/>
          </a:xfrm>
          <a:prstGeom prst="rect">
            <a:avLst/>
          </a:prstGeom>
          <a:ln>
            <a:noFill/>
          </a:ln>
        </p:spPr>
      </p:pic>
    </p:spTree>
  </p:cSld>
  <p:transition spd="med">
    <p:fade/>
  </p:transition>
  <p:timing>
    <p:tnLst>
      <p:par>
        <p:cTn id="67" dur="indefinite" restart="never" nodeType="tmRoot">
          <p:childTnLst>
            <p:seq>
              <p:cTn id="68" nodeType="mainSeq"/>
              <p:prevCondLst>
                <p:cond delay="0" evt="onPrev">
                  <p:tgtEl>
                    <p:sldTgt/>
                  </p:tgtEl>
                </p:cond>
              </p:prevCondLst>
              <p:nextCondLst>
                <p:cond delay="0" evt="onNext">
                  <p:tgtEl>
                    <p:sldTgt/>
                  </p:tgtEl>
                </p:cond>
              </p:nextCondLst>
            </p:seq>
          </p:childTnLst>
        </p:cTn>
      </p:par>
    </p:tnLst>
  </p:timing>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7" name="TextShape 1"/>
          <p:cNvSpPr txBox="1"/>
          <p:nvPr/>
        </p:nvSpPr>
        <p:spPr>
          <a:xfrm>
            <a:off x="729360" y="1758240"/>
            <a:ext cx="7688520" cy="713520"/>
          </a:xfrm>
          <a:prstGeom prst="rect">
            <a:avLst/>
          </a:prstGeom>
          <a:noFill/>
          <a:ln>
            <a:noFill/>
          </a:ln>
        </p:spPr>
        <p:txBody>
          <a:bodyPr tIns="91440" bIns="91440"/>
          <a:p>
            <a:pPr>
              <a:lnSpc>
                <a:spcPct val="100000"/>
              </a:lnSpc>
            </a:pPr>
            <a:r>
              <a:rPr b="1" lang="en-US" sz="2600" spc="-1" strike="noStrike">
                <a:solidFill>
                  <a:srgbClr val="1a1a1a"/>
                </a:solidFill>
                <a:uFill>
                  <a:solidFill>
                    <a:srgbClr val="ffffff"/>
                  </a:solidFill>
                </a:uFill>
                <a:latin typeface="Raleway"/>
                <a:ea typeface="Raleway"/>
              </a:rPr>
              <a:t>HashMap vs HashTable</a:t>
            </a:r>
            <a:endParaRPr b="0" lang="en-US" sz="1400" spc="-1" strike="noStrike">
              <a:solidFill>
                <a:srgbClr val="000000"/>
              </a:solidFill>
              <a:uFill>
                <a:solidFill>
                  <a:srgbClr val="ffffff"/>
                </a:solidFill>
              </a:uFill>
              <a:latin typeface="Arial"/>
            </a:endParaRPr>
          </a:p>
        </p:txBody>
      </p:sp>
      <p:pic>
        <p:nvPicPr>
          <p:cNvPr id="168" name="Shape 377" descr=""/>
          <p:cNvPicPr/>
          <p:nvPr/>
        </p:nvPicPr>
        <p:blipFill>
          <a:blip r:embed="rId1"/>
          <a:stretch/>
        </p:blipFill>
        <p:spPr>
          <a:xfrm>
            <a:off x="919800" y="2894760"/>
            <a:ext cx="7307280" cy="2698920"/>
          </a:xfrm>
          <a:prstGeom prst="rect">
            <a:avLst/>
          </a:prstGeom>
          <a:ln>
            <a:noFill/>
          </a:ln>
        </p:spPr>
      </p:pic>
    </p:spTree>
  </p:cSld>
  <p:transition spd="med">
    <p:fade/>
  </p:transition>
  <p:timing>
    <p:tnLst>
      <p:par>
        <p:cTn id="69" dur="indefinite" restart="never" nodeType="tmRoot">
          <p:childTnLst>
            <p:seq>
              <p:cTn id="70" nodeType="mainSeq"/>
              <p:prevCondLst>
                <p:cond delay="0" evt="onPrev">
                  <p:tgtEl>
                    <p:sldTgt/>
                  </p:tgtEl>
                </p:cond>
              </p:prevCondLst>
              <p:nextCondLst>
                <p:cond delay="0" evt="onNext">
                  <p:tgtEl>
                    <p:sldTgt/>
                  </p:tgtEl>
                </p:cond>
              </p:nextCondLst>
            </p:seq>
          </p:childTnLst>
        </p:cTn>
      </p:par>
    </p:tnLst>
  </p:timing>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9" name="TextShape 1"/>
          <p:cNvSpPr txBox="1"/>
          <p:nvPr/>
        </p:nvSpPr>
        <p:spPr>
          <a:xfrm>
            <a:off x="729360" y="1758240"/>
            <a:ext cx="7688520" cy="713520"/>
          </a:xfrm>
          <a:prstGeom prst="rect">
            <a:avLst/>
          </a:prstGeom>
          <a:noFill/>
          <a:ln>
            <a:noFill/>
          </a:ln>
        </p:spPr>
        <p:txBody>
          <a:bodyPr tIns="91440" bIns="91440"/>
          <a:p>
            <a:pPr>
              <a:lnSpc>
                <a:spcPct val="100000"/>
              </a:lnSpc>
            </a:pPr>
            <a:r>
              <a:rPr b="1" lang="en-US" sz="2600" spc="-1" strike="noStrike">
                <a:solidFill>
                  <a:srgbClr val="1a1a1a"/>
                </a:solidFill>
                <a:uFill>
                  <a:solidFill>
                    <a:srgbClr val="ffffff"/>
                  </a:solidFill>
                </a:uFill>
                <a:latin typeface="Raleway"/>
                <a:ea typeface="Raleway"/>
              </a:rPr>
              <a:t>Exception</a:t>
            </a:r>
            <a:endParaRPr b="0" lang="en-US" sz="1400" spc="-1" strike="noStrike">
              <a:solidFill>
                <a:srgbClr val="000000"/>
              </a:solidFill>
              <a:uFill>
                <a:solidFill>
                  <a:srgbClr val="ffffff"/>
                </a:solidFill>
              </a:uFill>
              <a:latin typeface="Arial"/>
            </a:endParaRPr>
          </a:p>
        </p:txBody>
      </p:sp>
      <p:sp>
        <p:nvSpPr>
          <p:cNvPr id="170" name="TextShape 2"/>
          <p:cNvSpPr txBox="1"/>
          <p:nvPr/>
        </p:nvSpPr>
        <p:spPr>
          <a:xfrm>
            <a:off x="729360" y="2772000"/>
            <a:ext cx="7688520" cy="3014280"/>
          </a:xfrm>
          <a:prstGeom prst="rect">
            <a:avLst/>
          </a:prstGeom>
          <a:noFill/>
          <a:ln>
            <a:noFill/>
          </a:ln>
        </p:spPr>
        <p:txBody>
          <a:bodyPr tIns="91440" bIns="91440"/>
          <a:p>
            <a:pPr>
              <a:lnSpc>
                <a:spcPct val="100000"/>
              </a:lnSpc>
            </a:pPr>
            <a:r>
              <a:rPr b="0" lang="en-US" sz="1300" spc="-1" strike="noStrike">
                <a:solidFill>
                  <a:srgbClr val="000000"/>
                </a:solidFill>
                <a:uFill>
                  <a:solidFill>
                    <a:srgbClr val="ffffff"/>
                  </a:solidFill>
                </a:uFill>
                <a:latin typeface="Lato"/>
                <a:ea typeface="Lato"/>
              </a:rPr>
              <a:t>An exception (or exceptional event) is a problem that arises during the execution of a program. When an </a:t>
            </a:r>
            <a:r>
              <a:rPr b="1" lang="en-US" sz="1300" spc="-1" strike="noStrike">
                <a:solidFill>
                  <a:srgbClr val="000000"/>
                </a:solidFill>
                <a:uFill>
                  <a:solidFill>
                    <a:srgbClr val="ffffff"/>
                  </a:solidFill>
                </a:uFill>
                <a:latin typeface="Lato"/>
                <a:ea typeface="Lato"/>
              </a:rPr>
              <a:t>Exception</a:t>
            </a:r>
            <a:r>
              <a:rPr b="0" lang="en-US" sz="1300" spc="-1" strike="noStrike">
                <a:solidFill>
                  <a:srgbClr val="000000"/>
                </a:solidFill>
                <a:uFill>
                  <a:solidFill>
                    <a:srgbClr val="ffffff"/>
                  </a:solidFill>
                </a:uFill>
                <a:latin typeface="Lato"/>
                <a:ea typeface="Lato"/>
              </a:rPr>
              <a:t> occurs the normal flow of the program is disrupted and the program/Application terminates abnormally, which is not recommended, therefore, these exceptions are to be handled.</a:t>
            </a:r>
            <a:endParaRPr b="0" lang="en-US" sz="1400" spc="-1" strike="noStrike">
              <a:solidFill>
                <a:srgbClr val="000000"/>
              </a:solidFill>
              <a:uFill>
                <a:solidFill>
                  <a:srgbClr val="ffffff"/>
                </a:solidFill>
              </a:uFill>
              <a:latin typeface="Arial"/>
            </a:endParaRPr>
          </a:p>
          <a:p>
            <a:pPr>
              <a:lnSpc>
                <a:spcPct val="100000"/>
              </a:lnSpc>
            </a:pPr>
            <a:endParaRPr b="0" lang="en-US" sz="1400" spc="-1" strike="noStrike">
              <a:solidFill>
                <a:srgbClr val="000000"/>
              </a:solidFill>
              <a:uFill>
                <a:solidFill>
                  <a:srgbClr val="ffffff"/>
                </a:solidFill>
              </a:uFill>
              <a:latin typeface="Arial"/>
            </a:endParaRPr>
          </a:p>
          <a:p>
            <a:pPr>
              <a:lnSpc>
                <a:spcPct val="100000"/>
              </a:lnSpc>
            </a:pPr>
            <a:r>
              <a:rPr b="0" lang="en-US" sz="1300" spc="-1" strike="noStrike">
                <a:solidFill>
                  <a:srgbClr val="595959"/>
                </a:solidFill>
                <a:uFill>
                  <a:solidFill>
                    <a:srgbClr val="ffffff"/>
                  </a:solidFill>
                </a:uFill>
                <a:latin typeface="Lato"/>
                <a:ea typeface="Lato"/>
              </a:rPr>
              <a:t>There are two types built-in Exceptions in Java:</a:t>
            </a:r>
            <a:endParaRPr b="0" lang="en-US" sz="1400" spc="-1" strike="noStrike">
              <a:solidFill>
                <a:srgbClr val="000000"/>
              </a:solidFill>
              <a:uFill>
                <a:solidFill>
                  <a:srgbClr val="ffffff"/>
                </a:solidFill>
              </a:uFill>
              <a:latin typeface="Arial"/>
            </a:endParaRPr>
          </a:p>
          <a:p>
            <a:pPr>
              <a:lnSpc>
                <a:spcPct val="100000"/>
              </a:lnSpc>
            </a:pPr>
            <a:r>
              <a:rPr b="0" lang="en-US" sz="1300" spc="-1" strike="noStrike">
                <a:solidFill>
                  <a:srgbClr val="595959"/>
                </a:solidFill>
                <a:uFill>
                  <a:solidFill>
                    <a:srgbClr val="ffffff"/>
                  </a:solidFill>
                </a:uFill>
                <a:latin typeface="Lato"/>
                <a:ea typeface="Lato"/>
              </a:rPr>
              <a:t>Checked Exception - Compile Time Exception</a:t>
            </a:r>
            <a:endParaRPr b="0" lang="en-US" sz="1400" spc="-1" strike="noStrike">
              <a:solidFill>
                <a:srgbClr val="000000"/>
              </a:solidFill>
              <a:uFill>
                <a:solidFill>
                  <a:srgbClr val="ffffff"/>
                </a:solidFill>
              </a:uFill>
              <a:latin typeface="Arial"/>
            </a:endParaRPr>
          </a:p>
          <a:p>
            <a:pPr>
              <a:lnSpc>
                <a:spcPct val="100000"/>
              </a:lnSpc>
            </a:pPr>
            <a:r>
              <a:rPr b="0" lang="en-US" sz="1300" spc="-1" strike="noStrike">
                <a:solidFill>
                  <a:srgbClr val="595959"/>
                </a:solidFill>
                <a:uFill>
                  <a:solidFill>
                    <a:srgbClr val="ffffff"/>
                  </a:solidFill>
                </a:uFill>
                <a:latin typeface="Lato"/>
                <a:ea typeface="Lato"/>
              </a:rPr>
              <a:t>Unchecked Exception - Runtime Exception</a:t>
            </a:r>
            <a:endParaRPr b="0" lang="en-US" sz="1400" spc="-1" strike="noStrike">
              <a:solidFill>
                <a:srgbClr val="000000"/>
              </a:solidFill>
              <a:uFill>
                <a:solidFill>
                  <a:srgbClr val="ffffff"/>
                </a:solidFill>
              </a:uFill>
              <a:latin typeface="Arial"/>
            </a:endParaRPr>
          </a:p>
        </p:txBody>
      </p:sp>
    </p:spTree>
  </p:cSld>
  <p:transition spd="med">
    <p:fade/>
  </p:transition>
  <p:timing>
    <p:tnLst>
      <p:par>
        <p:cTn id="71" dur="indefinite" restart="never" nodeType="tmRoot">
          <p:childTnLst>
            <p:seq>
              <p:cTn id="72" nodeType="mainSeq"/>
              <p:prevCondLst>
                <p:cond delay="0" evt="onPrev">
                  <p:tgtEl>
                    <p:sldTgt/>
                  </p:tgtEl>
                </p:cond>
              </p:prevCondLst>
              <p:nextCondLst>
                <p:cond delay="0" evt="onNext">
                  <p:tgtEl>
                    <p:sldTgt/>
                  </p:tgtEl>
                </p:cond>
              </p:nextCondLst>
            </p:seq>
          </p:childTnLst>
        </p:cTn>
      </p:par>
    </p:tnLst>
  </p:timing>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71" name="Shape 392" descr=""/>
          <p:cNvPicPr/>
          <p:nvPr/>
        </p:nvPicPr>
        <p:blipFill>
          <a:blip r:embed="rId1"/>
          <a:stretch/>
        </p:blipFill>
        <p:spPr>
          <a:xfrm>
            <a:off x="729360" y="2634840"/>
            <a:ext cx="7905600" cy="3671640"/>
          </a:xfrm>
          <a:prstGeom prst="rect">
            <a:avLst/>
          </a:prstGeom>
          <a:ln>
            <a:noFill/>
          </a:ln>
        </p:spPr>
      </p:pic>
      <p:sp>
        <p:nvSpPr>
          <p:cNvPr id="172" name="TextShape 1"/>
          <p:cNvSpPr txBox="1"/>
          <p:nvPr/>
        </p:nvSpPr>
        <p:spPr>
          <a:xfrm>
            <a:off x="729360" y="1758240"/>
            <a:ext cx="7688520" cy="713520"/>
          </a:xfrm>
          <a:prstGeom prst="rect">
            <a:avLst/>
          </a:prstGeom>
          <a:noFill/>
          <a:ln>
            <a:noFill/>
          </a:ln>
        </p:spPr>
        <p:txBody>
          <a:bodyPr tIns="91440" bIns="91440"/>
          <a:p>
            <a:pPr>
              <a:lnSpc>
                <a:spcPct val="100000"/>
              </a:lnSpc>
            </a:pPr>
            <a:r>
              <a:rPr b="1" lang="en-US" sz="2600" spc="-1" strike="noStrike">
                <a:solidFill>
                  <a:srgbClr val="1a1a1a"/>
                </a:solidFill>
                <a:uFill>
                  <a:solidFill>
                    <a:srgbClr val="ffffff"/>
                  </a:solidFill>
                </a:uFill>
                <a:latin typeface="Raleway"/>
                <a:ea typeface="Raleway"/>
              </a:rPr>
              <a:t>An example of Exception Handling</a:t>
            </a:r>
            <a:endParaRPr b="0" lang="en-US" sz="1400" spc="-1" strike="noStrike">
              <a:solidFill>
                <a:srgbClr val="000000"/>
              </a:solidFill>
              <a:uFill>
                <a:solidFill>
                  <a:srgbClr val="ffffff"/>
                </a:solidFill>
              </a:uFill>
              <a:latin typeface="Arial"/>
            </a:endParaRPr>
          </a:p>
        </p:txBody>
      </p:sp>
    </p:spTree>
  </p:cSld>
  <p:transition spd="med">
    <p:fade/>
  </p:transition>
  <p:timing>
    <p:tnLst>
      <p:par>
        <p:cTn id="73" dur="indefinite" restart="never" nodeType="tmRoot">
          <p:childTnLst>
            <p:seq>
              <p:cTn id="74" nodeType="mainSeq"/>
              <p:prevCondLst>
                <p:cond delay="0" evt="onPrev">
                  <p:tgtEl>
                    <p:sldTgt/>
                  </p:tgtEl>
                </p:cond>
              </p:prevCondLst>
              <p:nextCondLst>
                <p:cond delay="0" evt="onNext">
                  <p:tgtEl>
                    <p:sldTgt/>
                  </p:tgtEl>
                </p:cond>
              </p:nextCondLst>
            </p:seq>
          </p:childTnLst>
        </p:cTn>
      </p:par>
    </p:tnLst>
  </p:timing>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3" name="TextShape 1"/>
          <p:cNvSpPr txBox="1"/>
          <p:nvPr/>
        </p:nvSpPr>
        <p:spPr>
          <a:xfrm>
            <a:off x="729360" y="1758240"/>
            <a:ext cx="7688520" cy="713520"/>
          </a:xfrm>
          <a:prstGeom prst="rect">
            <a:avLst/>
          </a:prstGeom>
          <a:noFill/>
          <a:ln>
            <a:noFill/>
          </a:ln>
        </p:spPr>
        <p:txBody>
          <a:bodyPr tIns="91440" bIns="91440"/>
          <a:p>
            <a:pPr>
              <a:lnSpc>
                <a:spcPct val="100000"/>
              </a:lnSpc>
            </a:pPr>
            <a:r>
              <a:rPr b="1" lang="en-US" sz="2600" spc="-1" strike="noStrike">
                <a:solidFill>
                  <a:srgbClr val="1a1a1a"/>
                </a:solidFill>
                <a:uFill>
                  <a:solidFill>
                    <a:srgbClr val="ffffff"/>
                  </a:solidFill>
                </a:uFill>
                <a:latin typeface="Raleway"/>
                <a:ea typeface="Raleway"/>
              </a:rPr>
              <a:t>Checked Exception</a:t>
            </a:r>
            <a:endParaRPr b="0" lang="en-US" sz="1400" spc="-1" strike="noStrike">
              <a:solidFill>
                <a:srgbClr val="000000"/>
              </a:solidFill>
              <a:uFill>
                <a:solidFill>
                  <a:srgbClr val="ffffff"/>
                </a:solidFill>
              </a:uFill>
              <a:latin typeface="Arial"/>
            </a:endParaRPr>
          </a:p>
        </p:txBody>
      </p:sp>
      <p:sp>
        <p:nvSpPr>
          <p:cNvPr id="174" name="TextShape 2"/>
          <p:cNvSpPr txBox="1"/>
          <p:nvPr/>
        </p:nvSpPr>
        <p:spPr>
          <a:xfrm>
            <a:off x="729360" y="2772000"/>
            <a:ext cx="7688520" cy="3014280"/>
          </a:xfrm>
          <a:prstGeom prst="rect">
            <a:avLst/>
          </a:prstGeom>
          <a:noFill/>
          <a:ln>
            <a:noFill/>
          </a:ln>
        </p:spPr>
        <p:txBody>
          <a:bodyPr tIns="91440" bIns="91440"/>
          <a:p>
            <a:pPr marL="341280">
              <a:lnSpc>
                <a:spcPct val="100000"/>
              </a:lnSpc>
            </a:pPr>
            <a:endParaRPr b="0" lang="en-US" sz="1400" spc="-1" strike="noStrike">
              <a:solidFill>
                <a:srgbClr val="000000"/>
              </a:solidFill>
              <a:uFill>
                <a:solidFill>
                  <a:srgbClr val="ffffff"/>
                </a:solidFill>
              </a:uFill>
              <a:latin typeface="Arial"/>
            </a:endParaRPr>
          </a:p>
          <a:p>
            <a:r>
              <a:rPr b="1" lang="en-US" sz="1300" spc="-1" strike="noStrike">
                <a:solidFill>
                  <a:srgbClr val="000000"/>
                </a:solidFill>
                <a:uFill>
                  <a:solidFill>
                    <a:srgbClr val="ffffff"/>
                  </a:solidFill>
                </a:uFill>
                <a:latin typeface="Lato"/>
                <a:ea typeface="Lato"/>
              </a:rPr>
              <a:t>Checked exceptions</a:t>
            </a:r>
            <a:r>
              <a:rPr b="0" lang="en-US" sz="1300" spc="-1" strike="noStrike">
                <a:solidFill>
                  <a:srgbClr val="000000"/>
                </a:solidFill>
                <a:uFill>
                  <a:solidFill>
                    <a:srgbClr val="ffffff"/>
                  </a:solidFill>
                </a:uFill>
                <a:latin typeface="Lato"/>
                <a:ea typeface="Lato"/>
              </a:rPr>
              <a:t> − A checked exception is an exception that occurs at the compile time, these are also called as compile time exceptions. These exceptions cannot simply be ignored at the time of compilation, the programmer should take care of (handle) these exceptions or the code cannot be compiled.</a:t>
            </a:r>
            <a:endParaRPr b="0" lang="en-US" sz="1400" spc="-1" strike="noStrike">
              <a:solidFill>
                <a:srgbClr val="000000"/>
              </a:solidFill>
              <a:uFill>
                <a:solidFill>
                  <a:srgbClr val="ffffff"/>
                </a:solidFill>
              </a:uFill>
              <a:latin typeface="Arial"/>
            </a:endParaRPr>
          </a:p>
          <a:p>
            <a:endParaRPr b="0" lang="en-US" sz="1400" spc="-1" strike="noStrike">
              <a:solidFill>
                <a:srgbClr val="000000"/>
              </a:solidFill>
              <a:uFill>
                <a:solidFill>
                  <a:srgbClr val="ffffff"/>
                </a:solidFill>
              </a:uFill>
              <a:latin typeface="Arial"/>
            </a:endParaRPr>
          </a:p>
          <a:p>
            <a:r>
              <a:rPr b="0" lang="en-US" sz="1300" spc="-1" strike="noStrike">
                <a:solidFill>
                  <a:srgbClr val="000000"/>
                </a:solidFill>
                <a:uFill>
                  <a:solidFill>
                    <a:srgbClr val="ffffff"/>
                  </a:solidFill>
                </a:uFill>
                <a:latin typeface="Lato"/>
                <a:ea typeface="Lato"/>
              </a:rPr>
              <a:t>Example:</a:t>
            </a:r>
            <a:endParaRPr b="0" lang="en-US" sz="1400" spc="-1" strike="noStrike">
              <a:solidFill>
                <a:srgbClr val="000000"/>
              </a:solidFill>
              <a:uFill>
                <a:solidFill>
                  <a:srgbClr val="ffffff"/>
                </a:solidFill>
              </a:uFill>
              <a:latin typeface="Arial"/>
            </a:endParaRPr>
          </a:p>
          <a:p>
            <a:r>
              <a:rPr b="0" lang="en-US" sz="1300" spc="-1" strike="noStrike">
                <a:solidFill>
                  <a:srgbClr val="000000"/>
                </a:solidFill>
                <a:uFill>
                  <a:solidFill>
                    <a:srgbClr val="ffffff"/>
                  </a:solidFill>
                </a:uFill>
                <a:latin typeface="Lato"/>
                <a:ea typeface="Lato"/>
              </a:rPr>
              <a:t>    </a:t>
            </a:r>
            <a:r>
              <a:rPr b="0" lang="en-US" sz="1300" spc="-1" strike="noStrike">
                <a:solidFill>
                  <a:srgbClr val="000000"/>
                </a:solidFill>
                <a:uFill>
                  <a:solidFill>
                    <a:srgbClr val="ffffff"/>
                  </a:solidFill>
                </a:uFill>
                <a:latin typeface="Lato"/>
                <a:ea typeface="Lato"/>
              </a:rPr>
              <a:t>IOException, InterruptedException</a:t>
            </a:r>
            <a:endParaRPr b="0" lang="en-US" sz="1400" spc="-1" strike="noStrike">
              <a:solidFill>
                <a:srgbClr val="000000"/>
              </a:solidFill>
              <a:uFill>
                <a:solidFill>
                  <a:srgbClr val="ffffff"/>
                </a:solidFill>
              </a:uFill>
              <a:latin typeface="Arial"/>
            </a:endParaRPr>
          </a:p>
          <a:p>
            <a:pPr marL="738360" indent="-280800">
              <a:lnSpc>
                <a:spcPct val="100000"/>
              </a:lnSpc>
            </a:pPr>
            <a:endParaRPr b="0" lang="en-US" sz="1400" spc="-1" strike="noStrike">
              <a:solidFill>
                <a:srgbClr val="000000"/>
              </a:solidFill>
              <a:uFill>
                <a:solidFill>
                  <a:srgbClr val="ffffff"/>
                </a:solidFill>
              </a:uFill>
              <a:latin typeface="Arial"/>
            </a:endParaRPr>
          </a:p>
        </p:txBody>
      </p:sp>
    </p:spTree>
  </p:cSld>
  <p:transition spd="med">
    <p:fade/>
  </p:transition>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5" name="TextShape 1"/>
          <p:cNvSpPr txBox="1"/>
          <p:nvPr/>
        </p:nvSpPr>
        <p:spPr>
          <a:xfrm>
            <a:off x="729360" y="1758240"/>
            <a:ext cx="7688520" cy="713520"/>
          </a:xfrm>
          <a:prstGeom prst="rect">
            <a:avLst/>
          </a:prstGeom>
          <a:noFill/>
          <a:ln>
            <a:noFill/>
          </a:ln>
        </p:spPr>
        <p:txBody>
          <a:bodyPr tIns="91440" bIns="91440"/>
          <a:p>
            <a:pPr>
              <a:lnSpc>
                <a:spcPct val="100000"/>
              </a:lnSpc>
            </a:pPr>
            <a:r>
              <a:rPr b="1" lang="en-US" sz="2600" spc="-1" strike="noStrike">
                <a:solidFill>
                  <a:srgbClr val="1a1a1a"/>
                </a:solidFill>
                <a:uFill>
                  <a:solidFill>
                    <a:srgbClr val="ffffff"/>
                  </a:solidFill>
                </a:uFill>
                <a:latin typeface="Raleway"/>
                <a:ea typeface="Raleway"/>
              </a:rPr>
              <a:t>Unchecked Exception</a:t>
            </a:r>
            <a:endParaRPr b="0" lang="en-US" sz="1400" spc="-1" strike="noStrike">
              <a:solidFill>
                <a:srgbClr val="000000"/>
              </a:solidFill>
              <a:uFill>
                <a:solidFill>
                  <a:srgbClr val="ffffff"/>
                </a:solidFill>
              </a:uFill>
              <a:latin typeface="Arial"/>
            </a:endParaRPr>
          </a:p>
        </p:txBody>
      </p:sp>
      <p:sp>
        <p:nvSpPr>
          <p:cNvPr id="176" name="TextShape 2"/>
          <p:cNvSpPr txBox="1"/>
          <p:nvPr/>
        </p:nvSpPr>
        <p:spPr>
          <a:xfrm>
            <a:off x="729360" y="2772000"/>
            <a:ext cx="7688520" cy="3014280"/>
          </a:xfrm>
          <a:prstGeom prst="rect">
            <a:avLst/>
          </a:prstGeom>
          <a:noFill/>
          <a:ln>
            <a:noFill/>
          </a:ln>
        </p:spPr>
        <p:txBody>
          <a:bodyPr tIns="91440" bIns="91440"/>
          <a:p>
            <a:pPr marL="338040">
              <a:lnSpc>
                <a:spcPct val="100000"/>
              </a:lnSpc>
            </a:pPr>
            <a:r>
              <a:rPr b="1" lang="en-US" sz="1300" spc="-1" strike="noStrike">
                <a:solidFill>
                  <a:srgbClr val="000000"/>
                </a:solidFill>
                <a:uFill>
                  <a:solidFill>
                    <a:srgbClr val="ffffff"/>
                  </a:solidFill>
                </a:uFill>
                <a:latin typeface="Lato"/>
                <a:ea typeface="Lato"/>
              </a:rPr>
              <a:t>Unchecked exceptions</a:t>
            </a:r>
            <a:r>
              <a:rPr b="0" lang="en-US" sz="1300" spc="-1" strike="noStrike">
                <a:solidFill>
                  <a:srgbClr val="000000"/>
                </a:solidFill>
                <a:uFill>
                  <a:solidFill>
                    <a:srgbClr val="ffffff"/>
                  </a:solidFill>
                </a:uFill>
                <a:latin typeface="Lato"/>
                <a:ea typeface="Lato"/>
              </a:rPr>
              <a:t> − An unchecked exception is an exception that occurs at the time of execution. These are also called as </a:t>
            </a:r>
            <a:r>
              <a:rPr b="1" lang="en-US" sz="1300" spc="-1" strike="noStrike">
                <a:solidFill>
                  <a:srgbClr val="000000"/>
                </a:solidFill>
                <a:uFill>
                  <a:solidFill>
                    <a:srgbClr val="ffffff"/>
                  </a:solidFill>
                </a:uFill>
                <a:latin typeface="Lato"/>
                <a:ea typeface="Lato"/>
              </a:rPr>
              <a:t>Runtime Exceptions</a:t>
            </a:r>
            <a:r>
              <a:rPr b="0" lang="en-US" sz="1300" spc="-1" strike="noStrike">
                <a:solidFill>
                  <a:srgbClr val="000000"/>
                </a:solidFill>
                <a:uFill>
                  <a:solidFill>
                    <a:srgbClr val="ffffff"/>
                  </a:solidFill>
                </a:uFill>
                <a:latin typeface="Lato"/>
                <a:ea typeface="Lato"/>
              </a:rPr>
              <a:t>. These include programming bugs, such as logic errors or improper use of an API. Runtime exceptions are ignored at the time of compilation.</a:t>
            </a:r>
            <a:endParaRPr b="0" lang="en-US" sz="1400" spc="-1" strike="noStrike">
              <a:solidFill>
                <a:srgbClr val="000000"/>
              </a:solidFill>
              <a:uFill>
                <a:solidFill>
                  <a:srgbClr val="ffffff"/>
                </a:solidFill>
              </a:uFill>
              <a:latin typeface="Arial"/>
            </a:endParaRPr>
          </a:p>
          <a:p>
            <a:pPr marL="338040">
              <a:lnSpc>
                <a:spcPct val="100000"/>
              </a:lnSpc>
            </a:pPr>
            <a:endParaRPr b="0" lang="en-US" sz="1400" spc="-1" strike="noStrike">
              <a:solidFill>
                <a:srgbClr val="000000"/>
              </a:solidFill>
              <a:uFill>
                <a:solidFill>
                  <a:srgbClr val="ffffff"/>
                </a:solidFill>
              </a:uFill>
              <a:latin typeface="Arial"/>
            </a:endParaRPr>
          </a:p>
          <a:p>
            <a:pPr marL="338040">
              <a:lnSpc>
                <a:spcPct val="100000"/>
              </a:lnSpc>
            </a:pPr>
            <a:r>
              <a:rPr b="0" lang="en-US" sz="1300" spc="-1" strike="noStrike">
                <a:solidFill>
                  <a:srgbClr val="000000"/>
                </a:solidFill>
                <a:uFill>
                  <a:solidFill>
                    <a:srgbClr val="ffffff"/>
                  </a:solidFill>
                </a:uFill>
                <a:latin typeface="Lato"/>
                <a:ea typeface="Lato"/>
              </a:rPr>
              <a:t>Example:</a:t>
            </a:r>
            <a:endParaRPr b="0" lang="en-US" sz="1400" spc="-1" strike="noStrike">
              <a:solidFill>
                <a:srgbClr val="000000"/>
              </a:solidFill>
              <a:uFill>
                <a:solidFill>
                  <a:srgbClr val="ffffff"/>
                </a:solidFill>
              </a:uFill>
              <a:latin typeface="Arial"/>
            </a:endParaRPr>
          </a:p>
          <a:p>
            <a:pPr marL="338040">
              <a:lnSpc>
                <a:spcPct val="100000"/>
              </a:lnSpc>
            </a:pPr>
            <a:r>
              <a:rPr b="0" lang="en-US" sz="1300" spc="-1" strike="noStrike">
                <a:solidFill>
                  <a:srgbClr val="000000"/>
                </a:solidFill>
                <a:uFill>
                  <a:solidFill>
                    <a:srgbClr val="ffffff"/>
                  </a:solidFill>
                </a:uFill>
                <a:latin typeface="Lato"/>
                <a:ea typeface="Lato"/>
              </a:rPr>
              <a:t>    </a:t>
            </a:r>
            <a:r>
              <a:rPr b="0" lang="en-US" sz="1300" spc="-1" strike="noStrike">
                <a:solidFill>
                  <a:srgbClr val="000000"/>
                </a:solidFill>
                <a:uFill>
                  <a:solidFill>
                    <a:srgbClr val="ffffff"/>
                  </a:solidFill>
                </a:uFill>
                <a:latin typeface="Lato"/>
                <a:ea typeface="Lato"/>
              </a:rPr>
              <a:t>NullPointerException, IndexOutOfBoundsException</a:t>
            </a:r>
            <a:endParaRPr b="0" lang="en-US" sz="1400" spc="-1" strike="noStrike">
              <a:solidFill>
                <a:srgbClr val="000000"/>
              </a:solidFill>
              <a:uFill>
                <a:solidFill>
                  <a:srgbClr val="ffffff"/>
                </a:solidFill>
              </a:uFill>
              <a:latin typeface="Arial"/>
            </a:endParaRPr>
          </a:p>
          <a:p>
            <a:pPr marL="338040">
              <a:lnSpc>
                <a:spcPct val="100000"/>
              </a:lnSpc>
            </a:pPr>
            <a:endParaRPr b="0" lang="en-US" sz="1400" spc="-1" strike="noStrike">
              <a:solidFill>
                <a:srgbClr val="000000"/>
              </a:solidFill>
              <a:uFill>
                <a:solidFill>
                  <a:srgbClr val="ffffff"/>
                </a:solidFill>
              </a:uFill>
              <a:latin typeface="Arial"/>
            </a:endParaRPr>
          </a:p>
          <a:p>
            <a:pPr marL="338040">
              <a:lnSpc>
                <a:spcPct val="100000"/>
              </a:lnSpc>
            </a:pPr>
            <a:endParaRPr b="0" lang="en-US" sz="1400" spc="-1" strike="noStrike">
              <a:solidFill>
                <a:srgbClr val="000000"/>
              </a:solidFill>
              <a:uFill>
                <a:solidFill>
                  <a:srgbClr val="ffffff"/>
                </a:solidFill>
              </a:uFill>
              <a:latin typeface="Arial"/>
            </a:endParaRPr>
          </a:p>
        </p:txBody>
      </p:sp>
    </p:spTree>
  </p:cSld>
  <p:transition spd="med">
    <p:fade/>
  </p:transition>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 name="TextShape 1"/>
          <p:cNvSpPr txBox="1"/>
          <p:nvPr/>
        </p:nvSpPr>
        <p:spPr>
          <a:xfrm>
            <a:off x="729360" y="1758240"/>
            <a:ext cx="7688520" cy="713520"/>
          </a:xfrm>
          <a:prstGeom prst="rect">
            <a:avLst/>
          </a:prstGeom>
          <a:noFill/>
          <a:ln>
            <a:noFill/>
          </a:ln>
        </p:spPr>
        <p:txBody>
          <a:bodyPr tIns="91440" bIns="91440"/>
          <a:p>
            <a:pPr>
              <a:lnSpc>
                <a:spcPct val="100000"/>
              </a:lnSpc>
            </a:pPr>
            <a:r>
              <a:rPr b="1" lang="en-US" sz="2600" spc="-1" strike="noStrike">
                <a:solidFill>
                  <a:srgbClr val="1a1a1a"/>
                </a:solidFill>
                <a:uFill>
                  <a:solidFill>
                    <a:srgbClr val="ffffff"/>
                  </a:solidFill>
                </a:uFill>
                <a:latin typeface="Raleway"/>
                <a:ea typeface="Raleway"/>
              </a:rPr>
              <a:t>Job Market</a:t>
            </a:r>
            <a:endParaRPr b="0" lang="en-US" sz="1400" spc="-1" strike="noStrike">
              <a:solidFill>
                <a:srgbClr val="000000"/>
              </a:solidFill>
              <a:uFill>
                <a:solidFill>
                  <a:srgbClr val="ffffff"/>
                </a:solidFill>
              </a:uFill>
              <a:latin typeface="Arial"/>
            </a:endParaRPr>
          </a:p>
        </p:txBody>
      </p:sp>
      <p:pic>
        <p:nvPicPr>
          <p:cNvPr id="95" name="Shape 125" descr=""/>
          <p:cNvPicPr/>
          <p:nvPr/>
        </p:nvPicPr>
        <p:blipFill>
          <a:blip r:embed="rId1"/>
          <a:stretch/>
        </p:blipFill>
        <p:spPr>
          <a:xfrm>
            <a:off x="4852800" y="2624400"/>
            <a:ext cx="4138200" cy="2103120"/>
          </a:xfrm>
          <a:prstGeom prst="rect">
            <a:avLst/>
          </a:prstGeom>
          <a:ln>
            <a:noFill/>
          </a:ln>
        </p:spPr>
      </p:pic>
      <p:pic>
        <p:nvPicPr>
          <p:cNvPr id="96" name="Shape 126" descr=""/>
          <p:cNvPicPr/>
          <p:nvPr/>
        </p:nvPicPr>
        <p:blipFill>
          <a:blip r:embed="rId2"/>
          <a:stretch/>
        </p:blipFill>
        <p:spPr>
          <a:xfrm>
            <a:off x="152280" y="2624400"/>
            <a:ext cx="4547880" cy="2266920"/>
          </a:xfrm>
          <a:prstGeom prst="rect">
            <a:avLst/>
          </a:prstGeom>
          <a:ln>
            <a:noFill/>
          </a:ln>
        </p:spPr>
      </p:pic>
    </p:spTree>
  </p:cSld>
  <p:transition spd="med">
    <p:fade/>
  </p:transition>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7" name="CustomShape 1"/>
          <p:cNvSpPr/>
          <p:nvPr/>
        </p:nvSpPr>
        <p:spPr>
          <a:xfrm>
            <a:off x="685800" y="380880"/>
            <a:ext cx="7772040" cy="1142640"/>
          </a:xfrm>
          <a:prstGeom prst="rect">
            <a:avLst/>
          </a:prstGeom>
          <a:noFill/>
          <a:ln>
            <a:noFill/>
          </a:ln>
        </p:spPr>
        <p:style>
          <a:lnRef idx="0"/>
          <a:fillRef idx="0"/>
          <a:effectRef idx="0"/>
          <a:fontRef idx="minor"/>
        </p:style>
      </p:sp>
      <p:sp>
        <p:nvSpPr>
          <p:cNvPr id="178" name="TextShape 2"/>
          <p:cNvSpPr txBox="1"/>
          <p:nvPr/>
        </p:nvSpPr>
        <p:spPr>
          <a:xfrm>
            <a:off x="729360" y="1758240"/>
            <a:ext cx="7688520" cy="713520"/>
          </a:xfrm>
          <a:prstGeom prst="rect">
            <a:avLst/>
          </a:prstGeom>
          <a:noFill/>
          <a:ln>
            <a:noFill/>
          </a:ln>
        </p:spPr>
        <p:txBody>
          <a:bodyPr tIns="91440" bIns="91440"/>
          <a:p>
            <a:pPr>
              <a:lnSpc>
                <a:spcPct val="100000"/>
              </a:lnSpc>
            </a:pPr>
            <a:r>
              <a:rPr b="1" lang="en-US" sz="2600" spc="-1" strike="noStrike">
                <a:solidFill>
                  <a:srgbClr val="1a1a1a"/>
                </a:solidFill>
                <a:uFill>
                  <a:solidFill>
                    <a:srgbClr val="ffffff"/>
                  </a:solidFill>
                </a:uFill>
                <a:latin typeface="Raleway"/>
                <a:ea typeface="Raleway"/>
              </a:rPr>
              <a:t>Logical Thinking</a:t>
            </a:r>
            <a:endParaRPr b="0" lang="en-US" sz="1400" spc="-1" strike="noStrike">
              <a:solidFill>
                <a:srgbClr val="000000"/>
              </a:solidFill>
              <a:uFill>
                <a:solidFill>
                  <a:srgbClr val="ffffff"/>
                </a:solidFill>
              </a:uFill>
              <a:latin typeface="Arial"/>
            </a:endParaRPr>
          </a:p>
        </p:txBody>
      </p:sp>
      <p:sp>
        <p:nvSpPr>
          <p:cNvPr id="179" name="TextShape 3"/>
          <p:cNvSpPr txBox="1"/>
          <p:nvPr/>
        </p:nvSpPr>
        <p:spPr>
          <a:xfrm>
            <a:off x="729360" y="2772000"/>
            <a:ext cx="7688520" cy="3014280"/>
          </a:xfrm>
          <a:prstGeom prst="rect">
            <a:avLst/>
          </a:prstGeom>
          <a:noFill/>
          <a:ln>
            <a:noFill/>
          </a:ln>
        </p:spPr>
        <p:txBody>
          <a:bodyPr tIns="91440" bIns="91440"/>
          <a:p>
            <a:pPr>
              <a:lnSpc>
                <a:spcPct val="100000"/>
              </a:lnSpc>
            </a:pPr>
            <a:r>
              <a:rPr b="1" lang="en-US" sz="1300" spc="-1" strike="noStrike">
                <a:solidFill>
                  <a:srgbClr val="000000"/>
                </a:solidFill>
                <a:uFill>
                  <a:solidFill>
                    <a:srgbClr val="ffffff"/>
                  </a:solidFill>
                </a:uFill>
                <a:latin typeface="Lato"/>
                <a:ea typeface="Lato"/>
              </a:rPr>
              <a:t>Is the NumberFormatException consider a checked exception?</a:t>
            </a:r>
            <a:r>
              <a:rPr b="1" lang="en-US" sz="1300" spc="-1" strike="noStrike">
                <a:solidFill>
                  <a:srgbClr val="000000"/>
                </a:solidFill>
                <a:uFill>
                  <a:solidFill>
                    <a:srgbClr val="ffffff"/>
                  </a:solidFill>
                </a:uFill>
                <a:latin typeface="Lato"/>
                <a:ea typeface="Lato"/>
              </a:rPr>
              <a:t>
</a:t>
            </a:r>
            <a:r>
              <a:rPr b="0" lang="en-US" sz="1300" spc="-1" strike="noStrike">
                <a:solidFill>
                  <a:srgbClr val="000000"/>
                </a:solidFill>
                <a:uFill>
                  <a:solidFill>
                    <a:srgbClr val="ffffff"/>
                  </a:solidFill>
                </a:uFill>
                <a:latin typeface="Lato"/>
                <a:ea typeface="Lato"/>
              </a:rPr>
              <a:t>No. NumberFormatException is unchecked (= is subclass of RuntimeException). Why? </a:t>
            </a:r>
            <a:endParaRPr b="0" lang="en-US" sz="1400" spc="-1" strike="noStrike">
              <a:solidFill>
                <a:srgbClr val="000000"/>
              </a:solidFill>
              <a:uFill>
                <a:solidFill>
                  <a:srgbClr val="ffffff"/>
                </a:solidFill>
              </a:uFill>
              <a:latin typeface="Arial"/>
            </a:endParaRPr>
          </a:p>
          <a:p>
            <a:pPr marL="336600">
              <a:lnSpc>
                <a:spcPct val="100000"/>
              </a:lnSpc>
            </a:pPr>
            <a:r>
              <a:rPr b="0" lang="en-US" sz="1300" spc="-1" strike="noStrike">
                <a:solidFill>
                  <a:srgbClr val="000000"/>
                </a:solidFill>
                <a:uFill>
                  <a:solidFill>
                    <a:srgbClr val="ffffff"/>
                  </a:solidFill>
                </a:uFill>
                <a:latin typeface="Lato"/>
                <a:ea typeface="Lato"/>
              </a:rPr>
              <a:t>The number is an user input which can only be  decided at </a:t>
            </a:r>
            <a:r>
              <a:rPr b="1" i="1" lang="en-US" sz="1300" spc="-1" strike="noStrike">
                <a:solidFill>
                  <a:srgbClr val="000000"/>
                </a:solidFill>
                <a:uFill>
                  <a:solidFill>
                    <a:srgbClr val="ffffff"/>
                  </a:solidFill>
                </a:uFill>
                <a:latin typeface="Lato"/>
                <a:ea typeface="Lato"/>
              </a:rPr>
              <a:t>Runtime</a:t>
            </a:r>
            <a:r>
              <a:rPr b="0" lang="en-US" sz="1300" spc="-1" strike="noStrike">
                <a:solidFill>
                  <a:srgbClr val="000000"/>
                </a:solidFill>
                <a:uFill>
                  <a:solidFill>
                    <a:srgbClr val="ffffff"/>
                  </a:solidFill>
                </a:uFill>
                <a:latin typeface="Lato"/>
                <a:ea typeface="Lato"/>
              </a:rPr>
              <a:t>.</a:t>
            </a:r>
            <a:endParaRPr b="0" lang="en-US" sz="1400" spc="-1" strike="noStrike">
              <a:solidFill>
                <a:srgbClr val="000000"/>
              </a:solidFill>
              <a:uFill>
                <a:solidFill>
                  <a:srgbClr val="ffffff"/>
                </a:solidFill>
              </a:uFill>
              <a:latin typeface="Arial"/>
            </a:endParaRPr>
          </a:p>
          <a:p>
            <a:pPr marL="336600">
              <a:lnSpc>
                <a:spcPct val="100000"/>
              </a:lnSpc>
            </a:pPr>
            <a:endParaRPr b="0" lang="en-US" sz="1400" spc="-1" strike="noStrike">
              <a:solidFill>
                <a:srgbClr val="000000"/>
              </a:solidFill>
              <a:uFill>
                <a:solidFill>
                  <a:srgbClr val="ffffff"/>
                </a:solidFill>
              </a:uFill>
              <a:latin typeface="Arial"/>
            </a:endParaRPr>
          </a:p>
          <a:p>
            <a:pPr marL="336600">
              <a:lnSpc>
                <a:spcPct val="100000"/>
              </a:lnSpc>
            </a:pPr>
            <a:r>
              <a:rPr b="1" lang="en-US" sz="1300" spc="-1" strike="noStrike">
                <a:solidFill>
                  <a:srgbClr val="000000"/>
                </a:solidFill>
                <a:uFill>
                  <a:solidFill>
                    <a:srgbClr val="ffffff"/>
                  </a:solidFill>
                </a:uFill>
                <a:latin typeface="Lato"/>
                <a:ea typeface="Lato"/>
              </a:rPr>
              <a:t>Is RuntimeException an unchecked exception?</a:t>
            </a:r>
            <a:r>
              <a:rPr b="1" lang="en-US" sz="1300" spc="-1" strike="noStrike">
                <a:solidFill>
                  <a:srgbClr val="000000"/>
                </a:solidFill>
                <a:uFill>
                  <a:solidFill>
                    <a:srgbClr val="ffffff"/>
                  </a:solidFill>
                </a:uFill>
                <a:latin typeface="Lato"/>
                <a:ea typeface="Lato"/>
              </a:rPr>
              <a:t>
</a:t>
            </a:r>
            <a:r>
              <a:rPr b="0" lang="en-US" sz="1300" spc="-1" strike="noStrike">
                <a:solidFill>
                  <a:srgbClr val="000000"/>
                </a:solidFill>
                <a:uFill>
                  <a:solidFill>
                    <a:srgbClr val="ffffff"/>
                  </a:solidFill>
                </a:uFill>
                <a:latin typeface="Lato"/>
                <a:ea typeface="Lato"/>
              </a:rPr>
              <a:t>Yes, exactly.</a:t>
            </a:r>
            <a:endParaRPr b="0" lang="en-US" sz="1400" spc="-1" strike="noStrike">
              <a:solidFill>
                <a:srgbClr val="000000"/>
              </a:solidFill>
              <a:uFill>
                <a:solidFill>
                  <a:srgbClr val="ffffff"/>
                </a:solidFill>
              </a:uFill>
              <a:latin typeface="Arial"/>
            </a:endParaRPr>
          </a:p>
          <a:p>
            <a:pPr marL="336600">
              <a:lnSpc>
                <a:spcPct val="100000"/>
              </a:lnSpc>
            </a:pPr>
            <a:endParaRPr b="0" lang="en-US" sz="1400" spc="-1" strike="noStrike">
              <a:solidFill>
                <a:srgbClr val="000000"/>
              </a:solidFill>
              <a:uFill>
                <a:solidFill>
                  <a:srgbClr val="ffffff"/>
                </a:solidFill>
              </a:uFill>
              <a:latin typeface="Arial"/>
            </a:endParaRPr>
          </a:p>
        </p:txBody>
      </p:sp>
    </p:spTree>
  </p:cSld>
  <p:transition spd="med">
    <p:fade/>
  </p:transition>
</p:sld>
</file>

<file path=ppt/slides/slide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0" name="TextShape 1"/>
          <p:cNvSpPr txBox="1"/>
          <p:nvPr/>
        </p:nvSpPr>
        <p:spPr>
          <a:xfrm>
            <a:off x="729360" y="1758240"/>
            <a:ext cx="7688520" cy="713520"/>
          </a:xfrm>
          <a:prstGeom prst="rect">
            <a:avLst/>
          </a:prstGeom>
          <a:noFill/>
          <a:ln>
            <a:noFill/>
          </a:ln>
        </p:spPr>
        <p:txBody>
          <a:bodyPr tIns="91440" bIns="91440"/>
          <a:p>
            <a:pPr>
              <a:lnSpc>
                <a:spcPct val="100000"/>
              </a:lnSpc>
            </a:pPr>
            <a:r>
              <a:rPr b="1" lang="en-US" sz="2600" spc="-1" strike="noStrike">
                <a:solidFill>
                  <a:srgbClr val="1a1a1a"/>
                </a:solidFill>
                <a:uFill>
                  <a:solidFill>
                    <a:srgbClr val="ffffff"/>
                  </a:solidFill>
                </a:uFill>
                <a:latin typeface="Raleway"/>
                <a:ea typeface="Raleway"/>
              </a:rPr>
              <a:t>Exception Handling</a:t>
            </a:r>
            <a:endParaRPr b="0" lang="en-US" sz="1400" spc="-1" strike="noStrike">
              <a:solidFill>
                <a:srgbClr val="000000"/>
              </a:solidFill>
              <a:uFill>
                <a:solidFill>
                  <a:srgbClr val="ffffff"/>
                </a:solidFill>
              </a:uFill>
              <a:latin typeface="Arial"/>
            </a:endParaRPr>
          </a:p>
        </p:txBody>
      </p:sp>
      <p:sp>
        <p:nvSpPr>
          <p:cNvPr id="181" name="TextShape 2"/>
          <p:cNvSpPr txBox="1"/>
          <p:nvPr/>
        </p:nvSpPr>
        <p:spPr>
          <a:xfrm>
            <a:off x="729360" y="2772000"/>
            <a:ext cx="7688520" cy="3014280"/>
          </a:xfrm>
          <a:prstGeom prst="rect">
            <a:avLst/>
          </a:prstGeom>
          <a:noFill/>
          <a:ln>
            <a:noFill/>
          </a:ln>
        </p:spPr>
        <p:txBody>
          <a:bodyPr tIns="91440" bIns="91440"/>
          <a:p>
            <a:pPr>
              <a:lnSpc>
                <a:spcPct val="100000"/>
              </a:lnSpc>
            </a:pPr>
            <a:r>
              <a:rPr b="0" lang="en-US" sz="1300" spc="-1" strike="noStrike">
                <a:solidFill>
                  <a:srgbClr val="595959"/>
                </a:solidFill>
                <a:uFill>
                  <a:solidFill>
                    <a:srgbClr val="ffffff"/>
                  </a:solidFill>
                </a:uFill>
                <a:latin typeface="Lato"/>
                <a:ea typeface="Lato"/>
              </a:rPr>
              <a:t>Execution order:</a:t>
            </a:r>
            <a:endParaRPr b="0" lang="en-US" sz="1400" spc="-1" strike="noStrike">
              <a:solidFill>
                <a:srgbClr val="000000"/>
              </a:solidFill>
              <a:uFill>
                <a:solidFill>
                  <a:srgbClr val="ffffff"/>
                </a:solidFill>
              </a:uFill>
              <a:latin typeface="Arial"/>
            </a:endParaRPr>
          </a:p>
          <a:p>
            <a:pPr>
              <a:lnSpc>
                <a:spcPct val="100000"/>
              </a:lnSpc>
            </a:pPr>
            <a:r>
              <a:rPr b="0" lang="en-US" sz="1300" spc="-1" strike="noStrike">
                <a:solidFill>
                  <a:srgbClr val="595959"/>
                </a:solidFill>
                <a:uFill>
                  <a:solidFill>
                    <a:srgbClr val="ffffff"/>
                  </a:solidFill>
                </a:uFill>
                <a:latin typeface="Lato"/>
                <a:ea typeface="Lato"/>
              </a:rPr>
              <a:t>System.exit(1) Try {} Catch {} Finally {} Return</a:t>
            </a:r>
            <a:endParaRPr b="0" lang="en-US" sz="1400" spc="-1" strike="noStrike">
              <a:solidFill>
                <a:srgbClr val="000000"/>
              </a:solidFill>
              <a:uFill>
                <a:solidFill>
                  <a:srgbClr val="ffffff"/>
                </a:solidFill>
              </a:uFill>
              <a:latin typeface="Arial"/>
            </a:endParaRPr>
          </a:p>
          <a:p>
            <a:pPr>
              <a:lnSpc>
                <a:spcPct val="100000"/>
              </a:lnSpc>
            </a:pPr>
            <a:endParaRPr b="0" lang="en-US" sz="1400" spc="-1" strike="noStrike">
              <a:solidFill>
                <a:srgbClr val="000000"/>
              </a:solidFill>
              <a:uFill>
                <a:solidFill>
                  <a:srgbClr val="ffffff"/>
                </a:solidFill>
              </a:uFill>
              <a:latin typeface="Arial"/>
            </a:endParaRPr>
          </a:p>
          <a:p>
            <a:pPr>
              <a:lnSpc>
                <a:spcPct val="100000"/>
              </a:lnSpc>
            </a:pPr>
            <a:r>
              <a:rPr b="0" lang="en-US" sz="1300" spc="-1" strike="noStrike">
                <a:solidFill>
                  <a:srgbClr val="595959"/>
                </a:solidFill>
                <a:uFill>
                  <a:solidFill>
                    <a:srgbClr val="ffffff"/>
                  </a:solidFill>
                </a:uFill>
                <a:latin typeface="Lato"/>
                <a:ea typeface="Lato"/>
              </a:rPr>
              <a:t>Best practice:</a:t>
            </a:r>
            <a:endParaRPr b="0" lang="en-US" sz="1400" spc="-1" strike="noStrike">
              <a:solidFill>
                <a:srgbClr val="000000"/>
              </a:solidFill>
              <a:uFill>
                <a:solidFill>
                  <a:srgbClr val="ffffff"/>
                </a:solidFill>
              </a:uFill>
              <a:latin typeface="Arial"/>
            </a:endParaRPr>
          </a:p>
          <a:p>
            <a:pPr>
              <a:lnSpc>
                <a:spcPct val="100000"/>
              </a:lnSpc>
            </a:pPr>
            <a:r>
              <a:rPr b="0" lang="en-US" sz="1300" spc="-1" strike="noStrike">
                <a:solidFill>
                  <a:srgbClr val="595959"/>
                </a:solidFill>
                <a:uFill>
                  <a:solidFill>
                    <a:srgbClr val="ffffff"/>
                  </a:solidFill>
                </a:uFill>
                <a:latin typeface="Lato"/>
                <a:ea typeface="Lato"/>
              </a:rPr>
              <a:t>Always throw to the highest level possible</a:t>
            </a:r>
            <a:endParaRPr b="0" lang="en-US" sz="1400" spc="-1" strike="noStrike">
              <a:solidFill>
                <a:srgbClr val="000000"/>
              </a:solidFill>
              <a:uFill>
                <a:solidFill>
                  <a:srgbClr val="ffffff"/>
                </a:solidFill>
              </a:uFill>
              <a:latin typeface="Arial"/>
            </a:endParaRPr>
          </a:p>
          <a:p>
            <a:pPr>
              <a:lnSpc>
                <a:spcPct val="100000"/>
              </a:lnSpc>
            </a:pPr>
            <a:r>
              <a:rPr b="0" lang="en-US" sz="1300" spc="-1" strike="noStrike">
                <a:solidFill>
                  <a:srgbClr val="595959"/>
                </a:solidFill>
                <a:uFill>
                  <a:solidFill>
                    <a:srgbClr val="ffffff"/>
                  </a:solidFill>
                </a:uFill>
                <a:latin typeface="Lato"/>
                <a:ea typeface="Lato"/>
              </a:rPr>
              <a:t>Always log exceptions</a:t>
            </a:r>
            <a:endParaRPr b="0" lang="en-US" sz="1400" spc="-1" strike="noStrike">
              <a:solidFill>
                <a:srgbClr val="000000"/>
              </a:solidFill>
              <a:uFill>
                <a:solidFill>
                  <a:srgbClr val="ffffff"/>
                </a:solidFill>
              </a:uFill>
              <a:latin typeface="Arial"/>
            </a:endParaRPr>
          </a:p>
        </p:txBody>
      </p:sp>
    </p:spTree>
  </p:cSld>
  <p:transition spd="med">
    <p:fade/>
  </p:transition>
</p:sld>
</file>

<file path=ppt/slides/slide4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2" name="TextShape 1"/>
          <p:cNvSpPr txBox="1"/>
          <p:nvPr/>
        </p:nvSpPr>
        <p:spPr>
          <a:xfrm>
            <a:off x="729360" y="1758240"/>
            <a:ext cx="7688520" cy="713520"/>
          </a:xfrm>
          <a:prstGeom prst="rect">
            <a:avLst/>
          </a:prstGeom>
          <a:noFill/>
          <a:ln>
            <a:noFill/>
          </a:ln>
        </p:spPr>
        <p:txBody>
          <a:bodyPr tIns="91440" bIns="91440"/>
          <a:p>
            <a:pPr>
              <a:lnSpc>
                <a:spcPct val="100000"/>
              </a:lnSpc>
            </a:pPr>
            <a:r>
              <a:rPr b="1" lang="en-US" sz="2600" spc="-1" strike="noStrike">
                <a:solidFill>
                  <a:srgbClr val="1a1a1a"/>
                </a:solidFill>
                <a:uFill>
                  <a:solidFill>
                    <a:srgbClr val="ffffff"/>
                  </a:solidFill>
                </a:uFill>
                <a:latin typeface="Raleway"/>
                <a:ea typeface="Raleway"/>
              </a:rPr>
              <a:t>SOLID</a:t>
            </a:r>
            <a:endParaRPr b="0" lang="en-US" sz="1400" spc="-1" strike="noStrike">
              <a:solidFill>
                <a:srgbClr val="000000"/>
              </a:solidFill>
              <a:uFill>
                <a:solidFill>
                  <a:srgbClr val="ffffff"/>
                </a:solidFill>
              </a:uFill>
              <a:latin typeface="Arial"/>
            </a:endParaRPr>
          </a:p>
        </p:txBody>
      </p:sp>
      <p:pic>
        <p:nvPicPr>
          <p:cNvPr id="183" name="Shape 434" descr=""/>
          <p:cNvPicPr/>
          <p:nvPr/>
        </p:nvPicPr>
        <p:blipFill>
          <a:blip r:embed="rId1"/>
          <a:stretch/>
        </p:blipFill>
        <p:spPr>
          <a:xfrm>
            <a:off x="729360" y="2887560"/>
            <a:ext cx="7882920" cy="2991600"/>
          </a:xfrm>
          <a:prstGeom prst="rect">
            <a:avLst/>
          </a:prstGeom>
          <a:ln>
            <a:noFill/>
          </a:ln>
        </p:spPr>
      </p:pic>
    </p:spTree>
  </p:cSld>
</p:sld>
</file>

<file path=ppt/slides/slide4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4" name="TextShape 1"/>
          <p:cNvSpPr txBox="1"/>
          <p:nvPr/>
        </p:nvSpPr>
        <p:spPr>
          <a:xfrm>
            <a:off x="729360" y="1758240"/>
            <a:ext cx="7688520" cy="713520"/>
          </a:xfrm>
          <a:prstGeom prst="rect">
            <a:avLst/>
          </a:prstGeom>
          <a:noFill/>
          <a:ln>
            <a:noFill/>
          </a:ln>
        </p:spPr>
        <p:txBody>
          <a:bodyPr tIns="91440" bIns="91440"/>
          <a:p>
            <a:pPr>
              <a:lnSpc>
                <a:spcPct val="100000"/>
              </a:lnSpc>
            </a:pPr>
            <a:r>
              <a:rPr b="1" lang="en-US" sz="2600" spc="-1" strike="noStrike">
                <a:solidFill>
                  <a:srgbClr val="1a1a1a"/>
                </a:solidFill>
                <a:uFill>
                  <a:solidFill>
                    <a:srgbClr val="ffffff"/>
                  </a:solidFill>
                </a:uFill>
                <a:latin typeface="Raleway"/>
                <a:ea typeface="Raleway"/>
              </a:rPr>
              <a:t>Process and Threads</a:t>
            </a:r>
            <a:endParaRPr b="0" lang="en-US" sz="1400" spc="-1" strike="noStrike">
              <a:solidFill>
                <a:srgbClr val="000000"/>
              </a:solidFill>
              <a:uFill>
                <a:solidFill>
                  <a:srgbClr val="ffffff"/>
                </a:solidFill>
              </a:uFill>
              <a:latin typeface="Arial"/>
            </a:endParaRPr>
          </a:p>
        </p:txBody>
      </p:sp>
      <p:sp>
        <p:nvSpPr>
          <p:cNvPr id="185" name="TextShape 2"/>
          <p:cNvSpPr txBox="1"/>
          <p:nvPr/>
        </p:nvSpPr>
        <p:spPr>
          <a:xfrm>
            <a:off x="729360" y="2772000"/>
            <a:ext cx="7688520" cy="3014280"/>
          </a:xfrm>
          <a:prstGeom prst="rect">
            <a:avLst/>
          </a:prstGeom>
          <a:noFill/>
          <a:ln>
            <a:noFill/>
          </a:ln>
        </p:spPr>
        <p:txBody>
          <a:bodyPr tIns="91440" bIns="91440"/>
          <a:p>
            <a:pPr>
              <a:lnSpc>
                <a:spcPct val="100000"/>
              </a:lnSpc>
            </a:pPr>
            <a:r>
              <a:rPr b="0" lang="en-US" sz="1300" spc="-1" strike="noStrike">
                <a:solidFill>
                  <a:srgbClr val="000000"/>
                </a:solidFill>
                <a:uFill>
                  <a:solidFill>
                    <a:srgbClr val="ffffff"/>
                  </a:solidFill>
                </a:uFill>
                <a:latin typeface="Lato"/>
                <a:ea typeface="Lato"/>
              </a:rPr>
              <a:t>A process has a self-contained execution environment. A process generally has a complete, private set of basic run-time resources; in particular, each process has its own memory space.</a:t>
            </a:r>
            <a:endParaRPr b="0" lang="en-US" sz="1400" spc="-1" strike="noStrike">
              <a:solidFill>
                <a:srgbClr val="000000"/>
              </a:solidFill>
              <a:uFill>
                <a:solidFill>
                  <a:srgbClr val="ffffff"/>
                </a:solidFill>
              </a:uFill>
              <a:latin typeface="Arial"/>
            </a:endParaRPr>
          </a:p>
          <a:p>
            <a:pPr>
              <a:lnSpc>
                <a:spcPct val="100000"/>
              </a:lnSpc>
            </a:pPr>
            <a:endParaRPr b="0" lang="en-US" sz="1400" spc="-1" strike="noStrike">
              <a:solidFill>
                <a:srgbClr val="000000"/>
              </a:solidFill>
              <a:uFill>
                <a:solidFill>
                  <a:srgbClr val="ffffff"/>
                </a:solidFill>
              </a:uFill>
              <a:latin typeface="Arial"/>
            </a:endParaRPr>
          </a:p>
          <a:p>
            <a:pPr>
              <a:lnSpc>
                <a:spcPct val="100000"/>
              </a:lnSpc>
            </a:pPr>
            <a:r>
              <a:rPr b="0" lang="en-US" sz="1300" spc="-1" strike="noStrike">
                <a:solidFill>
                  <a:srgbClr val="000000"/>
                </a:solidFill>
                <a:uFill>
                  <a:solidFill>
                    <a:srgbClr val="ffffff"/>
                  </a:solidFill>
                </a:uFill>
                <a:latin typeface="Lato"/>
                <a:ea typeface="Lato"/>
              </a:rPr>
              <a:t>Threads are sometimes called </a:t>
            </a:r>
            <a:r>
              <a:rPr b="0" i="1" lang="en-US" sz="1300" spc="-1" strike="noStrike">
                <a:solidFill>
                  <a:srgbClr val="000000"/>
                </a:solidFill>
                <a:uFill>
                  <a:solidFill>
                    <a:srgbClr val="ffffff"/>
                  </a:solidFill>
                </a:uFill>
                <a:latin typeface="Lato"/>
                <a:ea typeface="Lato"/>
              </a:rPr>
              <a:t>lightweight processes</a:t>
            </a:r>
            <a:r>
              <a:rPr b="0" lang="en-US" sz="1300" spc="-1" strike="noStrike">
                <a:solidFill>
                  <a:srgbClr val="000000"/>
                </a:solidFill>
                <a:uFill>
                  <a:solidFill>
                    <a:srgbClr val="ffffff"/>
                  </a:solidFill>
                </a:uFill>
                <a:latin typeface="Lato"/>
                <a:ea typeface="Lato"/>
              </a:rPr>
              <a:t>. Both processes and threads provide an execution environment, but creating a new thread requires fewer resources than creating a new process.</a:t>
            </a:r>
            <a:endParaRPr b="0" lang="en-US" sz="1400" spc="-1" strike="noStrike">
              <a:solidFill>
                <a:srgbClr val="000000"/>
              </a:solidFill>
              <a:uFill>
                <a:solidFill>
                  <a:srgbClr val="ffffff"/>
                </a:solidFill>
              </a:uFill>
              <a:latin typeface="Arial"/>
            </a:endParaRPr>
          </a:p>
          <a:p>
            <a:pPr>
              <a:lnSpc>
                <a:spcPct val="100000"/>
              </a:lnSpc>
            </a:pPr>
            <a:endParaRPr b="0" lang="en-US" sz="1400" spc="-1" strike="noStrike">
              <a:solidFill>
                <a:srgbClr val="000000"/>
              </a:solidFill>
              <a:uFill>
                <a:solidFill>
                  <a:srgbClr val="ffffff"/>
                </a:solidFill>
              </a:uFill>
              <a:latin typeface="Arial"/>
            </a:endParaRPr>
          </a:p>
          <a:p>
            <a:pPr>
              <a:lnSpc>
                <a:spcPct val="100000"/>
              </a:lnSpc>
            </a:pPr>
            <a:r>
              <a:rPr b="0" lang="en-US" sz="1300" spc="-1" strike="noStrike">
                <a:solidFill>
                  <a:srgbClr val="000000"/>
                </a:solidFill>
                <a:uFill>
                  <a:solidFill>
                    <a:srgbClr val="ffffff"/>
                  </a:solidFill>
                </a:uFill>
                <a:latin typeface="Lato"/>
                <a:ea typeface="Lato"/>
              </a:rPr>
              <a:t>Threads exist within a process — every process has at least one. Threads share the process's resources, including memory and open files. This makes for efficient, but potentially problematic, communication.</a:t>
            </a:r>
            <a:endParaRPr b="0" lang="en-US" sz="1400" spc="-1" strike="noStrike">
              <a:solidFill>
                <a:srgbClr val="000000"/>
              </a:solidFill>
              <a:uFill>
                <a:solidFill>
                  <a:srgbClr val="ffffff"/>
                </a:solidFill>
              </a:uFill>
              <a:latin typeface="Arial"/>
            </a:endParaRPr>
          </a:p>
          <a:p>
            <a:pPr>
              <a:lnSpc>
                <a:spcPct val="100000"/>
              </a:lnSpc>
            </a:pPr>
            <a:endParaRPr b="0" lang="en-US" sz="1400" spc="-1" strike="noStrike">
              <a:solidFill>
                <a:srgbClr val="000000"/>
              </a:solidFill>
              <a:uFill>
                <a:solidFill>
                  <a:srgbClr val="ffffff"/>
                </a:solidFill>
              </a:uFill>
              <a:latin typeface="Arial"/>
            </a:endParaRPr>
          </a:p>
          <a:p>
            <a:pPr>
              <a:lnSpc>
                <a:spcPct val="100000"/>
              </a:lnSpc>
            </a:pPr>
            <a:r>
              <a:rPr b="1" lang="en-US" sz="1300" spc="-1" strike="noStrike">
                <a:solidFill>
                  <a:srgbClr val="000000"/>
                </a:solidFill>
                <a:uFill>
                  <a:solidFill>
                    <a:srgbClr val="ffffff"/>
                  </a:solidFill>
                </a:uFill>
                <a:latin typeface="Lato"/>
                <a:ea typeface="Lato"/>
              </a:rPr>
              <a:t>Java process are not visible because of JVM.</a:t>
            </a:r>
            <a:endParaRPr b="0" lang="en-US" sz="1400" spc="-1" strike="noStrike">
              <a:solidFill>
                <a:srgbClr val="000000"/>
              </a:solidFill>
              <a:uFill>
                <a:solidFill>
                  <a:srgbClr val="ffffff"/>
                </a:solidFill>
              </a:uFill>
              <a:latin typeface="Arial"/>
            </a:endParaRPr>
          </a:p>
          <a:p>
            <a:pPr>
              <a:lnSpc>
                <a:spcPct val="100000"/>
              </a:lnSpc>
            </a:pPr>
            <a:endParaRPr b="0" lang="en-US" sz="1400" spc="-1" strike="noStrike">
              <a:solidFill>
                <a:srgbClr val="000000"/>
              </a:solidFill>
              <a:uFill>
                <a:solidFill>
                  <a:srgbClr val="ffffff"/>
                </a:solidFill>
              </a:uFill>
              <a:latin typeface="Arial"/>
            </a:endParaRPr>
          </a:p>
        </p:txBody>
      </p:sp>
    </p:spTree>
  </p:cSld>
  <p:transition spd="med">
    <p:fade/>
  </p:transition>
</p:sld>
</file>

<file path=ppt/slides/slide4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6" name="TextShape 1"/>
          <p:cNvSpPr txBox="1"/>
          <p:nvPr/>
        </p:nvSpPr>
        <p:spPr>
          <a:xfrm>
            <a:off x="729360" y="1758240"/>
            <a:ext cx="7688520" cy="713520"/>
          </a:xfrm>
          <a:prstGeom prst="rect">
            <a:avLst/>
          </a:prstGeom>
          <a:noFill/>
          <a:ln>
            <a:noFill/>
          </a:ln>
        </p:spPr>
        <p:txBody>
          <a:bodyPr tIns="91440" bIns="91440"/>
          <a:p>
            <a:pPr>
              <a:lnSpc>
                <a:spcPct val="100000"/>
              </a:lnSpc>
            </a:pPr>
            <a:r>
              <a:rPr b="1" lang="en-US" sz="2600" spc="-1" strike="noStrike">
                <a:solidFill>
                  <a:srgbClr val="1a1a1a"/>
                </a:solidFill>
                <a:uFill>
                  <a:solidFill>
                    <a:srgbClr val="ffffff"/>
                  </a:solidFill>
                </a:uFill>
                <a:latin typeface="Raleway"/>
                <a:ea typeface="Raleway"/>
              </a:rPr>
              <a:t>Java Multithreading</a:t>
            </a:r>
            <a:endParaRPr b="0" lang="en-US" sz="1400" spc="-1" strike="noStrike">
              <a:solidFill>
                <a:srgbClr val="000000"/>
              </a:solidFill>
              <a:uFill>
                <a:solidFill>
                  <a:srgbClr val="ffffff"/>
                </a:solidFill>
              </a:uFill>
              <a:latin typeface="Arial"/>
            </a:endParaRPr>
          </a:p>
        </p:txBody>
      </p:sp>
      <p:sp>
        <p:nvSpPr>
          <p:cNvPr id="187" name="TextShape 2"/>
          <p:cNvSpPr txBox="1"/>
          <p:nvPr/>
        </p:nvSpPr>
        <p:spPr>
          <a:xfrm>
            <a:off x="729360" y="2772000"/>
            <a:ext cx="7688520" cy="3014280"/>
          </a:xfrm>
          <a:prstGeom prst="rect">
            <a:avLst/>
          </a:prstGeom>
          <a:noFill/>
          <a:ln>
            <a:noFill/>
          </a:ln>
        </p:spPr>
        <p:txBody>
          <a:bodyPr tIns="91440" bIns="91440"/>
          <a:p>
            <a:pPr>
              <a:lnSpc>
                <a:spcPct val="100000"/>
              </a:lnSpc>
            </a:pPr>
            <a:r>
              <a:rPr b="0" lang="en-US" sz="1300" spc="-1" strike="noStrike">
                <a:solidFill>
                  <a:srgbClr val="595959"/>
                </a:solidFill>
                <a:uFill>
                  <a:solidFill>
                    <a:srgbClr val="ffffff"/>
                  </a:solidFill>
                </a:uFill>
                <a:latin typeface="Lato"/>
                <a:ea typeface="Lato"/>
              </a:rPr>
              <a:t>Extends Thread</a:t>
            </a:r>
            <a:endParaRPr b="0" lang="en-US" sz="1400" spc="-1" strike="noStrike">
              <a:solidFill>
                <a:srgbClr val="000000"/>
              </a:solidFill>
              <a:uFill>
                <a:solidFill>
                  <a:srgbClr val="ffffff"/>
                </a:solidFill>
              </a:uFill>
              <a:latin typeface="Arial"/>
            </a:endParaRPr>
          </a:p>
          <a:p>
            <a:pPr>
              <a:lnSpc>
                <a:spcPct val="100000"/>
              </a:lnSpc>
            </a:pPr>
            <a:r>
              <a:rPr b="0" lang="en-US" sz="1300" spc="-1" strike="noStrike">
                <a:solidFill>
                  <a:srgbClr val="595959"/>
                </a:solidFill>
                <a:uFill>
                  <a:solidFill>
                    <a:srgbClr val="ffffff"/>
                  </a:solidFill>
                </a:uFill>
                <a:latin typeface="Lato"/>
                <a:ea typeface="Lato"/>
              </a:rPr>
              <a:t>Implements Runnable/Callable</a:t>
            </a:r>
            <a:endParaRPr b="0" lang="en-US" sz="1400" spc="-1" strike="noStrike">
              <a:solidFill>
                <a:srgbClr val="000000"/>
              </a:solidFill>
              <a:uFill>
                <a:solidFill>
                  <a:srgbClr val="ffffff"/>
                </a:solidFill>
              </a:uFill>
              <a:latin typeface="Arial"/>
            </a:endParaRPr>
          </a:p>
          <a:p>
            <a:pPr>
              <a:lnSpc>
                <a:spcPct val="100000"/>
              </a:lnSpc>
            </a:pPr>
            <a:r>
              <a:rPr b="0" lang="en-US" sz="1300" spc="-1" strike="noStrike">
                <a:solidFill>
                  <a:srgbClr val="595959"/>
                </a:solidFill>
                <a:uFill>
                  <a:solidFill>
                    <a:srgbClr val="ffffff"/>
                  </a:solidFill>
                </a:uFill>
                <a:latin typeface="Lato"/>
                <a:ea typeface="Lato"/>
              </a:rPr>
              <a:t>Implements run() method</a:t>
            </a:r>
            <a:endParaRPr b="0" lang="en-US" sz="1400" spc="-1" strike="noStrike">
              <a:solidFill>
                <a:srgbClr val="000000"/>
              </a:solidFill>
              <a:uFill>
                <a:solidFill>
                  <a:srgbClr val="ffffff"/>
                </a:solidFill>
              </a:uFill>
              <a:latin typeface="Arial"/>
            </a:endParaRPr>
          </a:p>
          <a:p>
            <a:pPr>
              <a:lnSpc>
                <a:spcPct val="100000"/>
              </a:lnSpc>
            </a:pPr>
            <a:r>
              <a:rPr b="0" lang="en-US" sz="1300" spc="-1" strike="noStrike">
                <a:solidFill>
                  <a:srgbClr val="595959"/>
                </a:solidFill>
                <a:uFill>
                  <a:solidFill>
                    <a:srgbClr val="ffffff"/>
                  </a:solidFill>
                </a:uFill>
                <a:latin typeface="Lato"/>
                <a:ea typeface="Lato"/>
              </a:rPr>
              <a:t>new instance</a:t>
            </a:r>
            <a:endParaRPr b="0" lang="en-US" sz="1400" spc="-1" strike="noStrike">
              <a:solidFill>
                <a:srgbClr val="000000"/>
              </a:solidFill>
              <a:uFill>
                <a:solidFill>
                  <a:srgbClr val="ffffff"/>
                </a:solidFill>
              </a:uFill>
              <a:latin typeface="Arial"/>
            </a:endParaRPr>
          </a:p>
          <a:p>
            <a:pPr>
              <a:lnSpc>
                <a:spcPct val="100000"/>
              </a:lnSpc>
            </a:pPr>
            <a:r>
              <a:rPr b="0" lang="en-US" sz="1300" spc="-1" strike="noStrike">
                <a:solidFill>
                  <a:srgbClr val="595959"/>
                </a:solidFill>
                <a:uFill>
                  <a:solidFill>
                    <a:srgbClr val="ffffff"/>
                  </a:solidFill>
                </a:uFill>
                <a:latin typeface="Lato"/>
                <a:ea typeface="Lato"/>
              </a:rPr>
              <a:t>Thread.start();</a:t>
            </a:r>
            <a:endParaRPr b="0" lang="en-US" sz="1400" spc="-1" strike="noStrike">
              <a:solidFill>
                <a:srgbClr val="000000"/>
              </a:solidFill>
              <a:uFill>
                <a:solidFill>
                  <a:srgbClr val="ffffff"/>
                </a:solidFill>
              </a:uFill>
              <a:latin typeface="Arial"/>
            </a:endParaRPr>
          </a:p>
        </p:txBody>
      </p:sp>
    </p:spTree>
  </p:cSld>
</p:sld>
</file>

<file path=ppt/slides/slide4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88" name="Shape 457" descr=""/>
          <p:cNvPicPr/>
          <p:nvPr/>
        </p:nvPicPr>
        <p:blipFill>
          <a:blip r:embed="rId1"/>
          <a:stretch/>
        </p:blipFill>
        <p:spPr>
          <a:xfrm>
            <a:off x="687600" y="2625480"/>
            <a:ext cx="7772040" cy="3705120"/>
          </a:xfrm>
          <a:prstGeom prst="rect">
            <a:avLst/>
          </a:prstGeom>
          <a:ln>
            <a:noFill/>
          </a:ln>
        </p:spPr>
      </p:pic>
      <p:sp>
        <p:nvSpPr>
          <p:cNvPr id="189" name="TextShape 1"/>
          <p:cNvSpPr txBox="1"/>
          <p:nvPr/>
        </p:nvSpPr>
        <p:spPr>
          <a:xfrm>
            <a:off x="729360" y="1758240"/>
            <a:ext cx="7688520" cy="713520"/>
          </a:xfrm>
          <a:prstGeom prst="rect">
            <a:avLst/>
          </a:prstGeom>
          <a:noFill/>
          <a:ln>
            <a:noFill/>
          </a:ln>
        </p:spPr>
        <p:txBody>
          <a:bodyPr tIns="91440" bIns="91440"/>
          <a:p>
            <a:pPr>
              <a:lnSpc>
                <a:spcPct val="100000"/>
              </a:lnSpc>
            </a:pPr>
            <a:r>
              <a:rPr b="1" lang="en-US" sz="2600" spc="-1" strike="noStrike">
                <a:solidFill>
                  <a:srgbClr val="1a1a1a"/>
                </a:solidFill>
                <a:uFill>
                  <a:solidFill>
                    <a:srgbClr val="ffffff"/>
                  </a:solidFill>
                </a:uFill>
                <a:latin typeface="Raleway"/>
                <a:ea typeface="Raleway"/>
              </a:rPr>
              <a:t>Life Cycle of a Thread</a:t>
            </a:r>
            <a:endParaRPr b="0" lang="en-US" sz="1400" spc="-1" strike="noStrike">
              <a:solidFill>
                <a:srgbClr val="000000"/>
              </a:solidFill>
              <a:uFill>
                <a:solidFill>
                  <a:srgbClr val="ffffff"/>
                </a:solidFill>
              </a:uFill>
              <a:latin typeface="Arial"/>
            </a:endParaRPr>
          </a:p>
        </p:txBody>
      </p:sp>
    </p:spTree>
  </p:cSld>
  <p:transition spd="med">
    <p:fade/>
  </p:transition>
</p:sld>
</file>

<file path=ppt/slides/slide4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0" name="CustomShape 1"/>
          <p:cNvSpPr/>
          <p:nvPr/>
        </p:nvSpPr>
        <p:spPr>
          <a:xfrm>
            <a:off x="685800" y="1752480"/>
            <a:ext cx="7772040" cy="4114440"/>
          </a:xfrm>
          <a:prstGeom prst="rect">
            <a:avLst/>
          </a:prstGeom>
          <a:noFill/>
          <a:ln>
            <a:noFill/>
          </a:ln>
        </p:spPr>
        <p:style>
          <a:lnRef idx="0"/>
          <a:fillRef idx="0"/>
          <a:effectRef idx="0"/>
          <a:fontRef idx="minor"/>
        </p:style>
      </p:sp>
      <p:pic>
        <p:nvPicPr>
          <p:cNvPr id="191" name="Shape 466" descr=""/>
          <p:cNvPicPr/>
          <p:nvPr/>
        </p:nvPicPr>
        <p:blipFill>
          <a:blip r:embed="rId1"/>
          <a:stretch/>
        </p:blipFill>
        <p:spPr>
          <a:xfrm>
            <a:off x="1064520" y="2596320"/>
            <a:ext cx="7018200" cy="3751920"/>
          </a:xfrm>
          <a:prstGeom prst="rect">
            <a:avLst/>
          </a:prstGeom>
          <a:ln>
            <a:noFill/>
          </a:ln>
        </p:spPr>
      </p:pic>
      <p:sp>
        <p:nvSpPr>
          <p:cNvPr id="192" name="TextShape 2"/>
          <p:cNvSpPr txBox="1"/>
          <p:nvPr/>
        </p:nvSpPr>
        <p:spPr>
          <a:xfrm>
            <a:off x="729360" y="1758240"/>
            <a:ext cx="7688520" cy="713520"/>
          </a:xfrm>
          <a:prstGeom prst="rect">
            <a:avLst/>
          </a:prstGeom>
          <a:noFill/>
          <a:ln>
            <a:noFill/>
          </a:ln>
        </p:spPr>
        <p:txBody>
          <a:bodyPr tIns="91440" bIns="91440"/>
          <a:p>
            <a:pPr>
              <a:lnSpc>
                <a:spcPct val="100000"/>
              </a:lnSpc>
            </a:pPr>
            <a:r>
              <a:rPr b="1" lang="en-US" sz="2600" spc="-1" strike="noStrike">
                <a:solidFill>
                  <a:srgbClr val="1a1a1a"/>
                </a:solidFill>
                <a:uFill>
                  <a:solidFill>
                    <a:srgbClr val="ffffff"/>
                  </a:solidFill>
                </a:uFill>
                <a:latin typeface="Raleway"/>
                <a:ea typeface="Raleway"/>
              </a:rPr>
              <a:t>Regular Expression</a:t>
            </a:r>
            <a:endParaRPr b="0" lang="en-US" sz="1400" spc="-1" strike="noStrike">
              <a:solidFill>
                <a:srgbClr val="000000"/>
              </a:solidFill>
              <a:uFill>
                <a:solidFill>
                  <a:srgbClr val="ffffff"/>
                </a:solidFill>
              </a:uFill>
              <a:latin typeface="Arial"/>
            </a:endParaRPr>
          </a:p>
        </p:txBody>
      </p:sp>
    </p:spTree>
  </p:cSld>
  <p:transition spd="med">
    <p:fade/>
  </p:transition>
</p:sld>
</file>

<file path=ppt/slides/slide4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3" name="TextShape 1"/>
          <p:cNvSpPr txBox="1"/>
          <p:nvPr/>
        </p:nvSpPr>
        <p:spPr>
          <a:xfrm>
            <a:off x="729360" y="1758240"/>
            <a:ext cx="7688520" cy="713520"/>
          </a:xfrm>
          <a:prstGeom prst="rect">
            <a:avLst/>
          </a:prstGeom>
          <a:noFill/>
          <a:ln>
            <a:noFill/>
          </a:ln>
        </p:spPr>
        <p:txBody>
          <a:bodyPr tIns="91440" bIns="91440"/>
          <a:p>
            <a:pPr>
              <a:lnSpc>
                <a:spcPct val="100000"/>
              </a:lnSpc>
            </a:pPr>
            <a:r>
              <a:rPr b="1" lang="en-US" sz="2600" spc="-1" strike="noStrike">
                <a:solidFill>
                  <a:srgbClr val="1a1a1a"/>
                </a:solidFill>
                <a:uFill>
                  <a:solidFill>
                    <a:srgbClr val="ffffff"/>
                  </a:solidFill>
                </a:uFill>
                <a:latin typeface="Raleway"/>
                <a:ea typeface="Raleway"/>
              </a:rPr>
              <a:t>Serialization</a:t>
            </a:r>
            <a:endParaRPr b="0" lang="en-US" sz="1400" spc="-1" strike="noStrike">
              <a:solidFill>
                <a:srgbClr val="000000"/>
              </a:solidFill>
              <a:uFill>
                <a:solidFill>
                  <a:srgbClr val="ffffff"/>
                </a:solidFill>
              </a:uFill>
              <a:latin typeface="Arial"/>
            </a:endParaRPr>
          </a:p>
        </p:txBody>
      </p:sp>
      <p:sp>
        <p:nvSpPr>
          <p:cNvPr id="194" name="TextShape 2"/>
          <p:cNvSpPr txBox="1"/>
          <p:nvPr/>
        </p:nvSpPr>
        <p:spPr>
          <a:xfrm>
            <a:off x="729360" y="2772000"/>
            <a:ext cx="7688520" cy="3014280"/>
          </a:xfrm>
          <a:prstGeom prst="rect">
            <a:avLst/>
          </a:prstGeom>
          <a:noFill/>
          <a:ln>
            <a:noFill/>
          </a:ln>
        </p:spPr>
        <p:txBody>
          <a:bodyPr tIns="91440" bIns="91440"/>
          <a:p>
            <a:pPr>
              <a:lnSpc>
                <a:spcPct val="100000"/>
              </a:lnSpc>
            </a:pPr>
            <a:r>
              <a:rPr b="0" i="1" lang="en-US" sz="1300" spc="-1" strike="noStrike">
                <a:solidFill>
                  <a:srgbClr val="000000"/>
                </a:solidFill>
                <a:uFill>
                  <a:solidFill>
                    <a:srgbClr val="ffffff"/>
                  </a:solidFill>
                </a:uFill>
                <a:latin typeface="Lato"/>
                <a:ea typeface="Lato"/>
              </a:rPr>
              <a:t>Serialize</a:t>
            </a:r>
            <a:r>
              <a:rPr b="0" lang="en-US" sz="1300" spc="-1" strike="noStrike">
                <a:solidFill>
                  <a:srgbClr val="000000"/>
                </a:solidFill>
                <a:uFill>
                  <a:solidFill>
                    <a:srgbClr val="ffffff"/>
                  </a:solidFill>
                </a:uFill>
                <a:latin typeface="Lato"/>
                <a:ea typeface="Lato"/>
              </a:rPr>
              <a:t> an object means to convert its state to a byte stream so that the byte stream can be reverted back into a copy of the object. </a:t>
            </a:r>
            <a:endParaRPr b="0" lang="en-US" sz="1400" spc="-1" strike="noStrike">
              <a:solidFill>
                <a:srgbClr val="000000"/>
              </a:solidFill>
              <a:uFill>
                <a:solidFill>
                  <a:srgbClr val="ffffff"/>
                </a:solidFill>
              </a:uFill>
              <a:latin typeface="Arial"/>
            </a:endParaRPr>
          </a:p>
          <a:p>
            <a:pPr>
              <a:lnSpc>
                <a:spcPct val="100000"/>
              </a:lnSpc>
            </a:pPr>
            <a:r>
              <a:rPr b="0" i="1" lang="en-US" sz="1300" spc="-1" strike="noStrike">
                <a:solidFill>
                  <a:srgbClr val="000000"/>
                </a:solidFill>
                <a:uFill>
                  <a:solidFill>
                    <a:srgbClr val="ffffff"/>
                  </a:solidFill>
                </a:uFill>
                <a:latin typeface="Lato"/>
                <a:ea typeface="Lato"/>
              </a:rPr>
              <a:t>Deserialization</a:t>
            </a:r>
            <a:r>
              <a:rPr b="0" lang="en-US" sz="1300" spc="-1" strike="noStrike">
                <a:solidFill>
                  <a:srgbClr val="000000"/>
                </a:solidFill>
                <a:uFill>
                  <a:solidFill>
                    <a:srgbClr val="ffffff"/>
                  </a:solidFill>
                </a:uFill>
                <a:latin typeface="Lato"/>
                <a:ea typeface="Lato"/>
              </a:rPr>
              <a:t> is the process of converting the serialized form of an object back into a copy of the object.</a:t>
            </a:r>
            <a:endParaRPr b="0" lang="en-US" sz="1400" spc="-1" strike="noStrike">
              <a:solidFill>
                <a:srgbClr val="000000"/>
              </a:solidFill>
              <a:uFill>
                <a:solidFill>
                  <a:srgbClr val="ffffff"/>
                </a:solidFill>
              </a:uFill>
              <a:latin typeface="Arial"/>
            </a:endParaRPr>
          </a:p>
          <a:p>
            <a:pPr>
              <a:lnSpc>
                <a:spcPct val="100000"/>
              </a:lnSpc>
            </a:pPr>
            <a:r>
              <a:rPr b="0" lang="en-US" sz="1300" spc="-1" strike="noStrike">
                <a:solidFill>
                  <a:srgbClr val="000000"/>
                </a:solidFill>
                <a:uFill>
                  <a:solidFill>
                    <a:srgbClr val="ffffff"/>
                  </a:solidFill>
                </a:uFill>
                <a:latin typeface="Lato"/>
                <a:ea typeface="Lato"/>
              </a:rPr>
              <a:t>Why use Serialization:</a:t>
            </a:r>
            <a:endParaRPr b="0" lang="en-US" sz="1400" spc="-1" strike="noStrike">
              <a:solidFill>
                <a:srgbClr val="000000"/>
              </a:solidFill>
              <a:uFill>
                <a:solidFill>
                  <a:srgbClr val="ffffff"/>
                </a:solidFill>
              </a:uFill>
              <a:latin typeface="Arial"/>
            </a:endParaRPr>
          </a:p>
          <a:p>
            <a:pPr marL="341280">
              <a:lnSpc>
                <a:spcPct val="100000"/>
              </a:lnSpc>
            </a:pPr>
            <a:r>
              <a:rPr b="0" lang="en-US" sz="1300" spc="-1" strike="noStrike">
                <a:solidFill>
                  <a:srgbClr val="000000"/>
                </a:solidFill>
                <a:uFill>
                  <a:solidFill>
                    <a:srgbClr val="ffffff"/>
                  </a:solidFill>
                </a:uFill>
                <a:latin typeface="Lato"/>
                <a:ea typeface="Lato"/>
              </a:rPr>
              <a:t>        </a:t>
            </a:r>
            <a:r>
              <a:rPr b="0" lang="en-US" sz="1300" spc="-1" strike="noStrike">
                <a:solidFill>
                  <a:srgbClr val="000000"/>
                </a:solidFill>
                <a:uFill>
                  <a:solidFill>
                    <a:srgbClr val="ffffff"/>
                  </a:solidFill>
                </a:uFill>
                <a:latin typeface="Lato"/>
                <a:ea typeface="Lato"/>
              </a:rPr>
              <a:t>Communication</a:t>
            </a:r>
            <a:endParaRPr b="0" lang="en-US" sz="1400" spc="-1" strike="noStrike">
              <a:solidFill>
                <a:srgbClr val="000000"/>
              </a:solidFill>
              <a:uFill>
                <a:solidFill>
                  <a:srgbClr val="ffffff"/>
                </a:solidFill>
              </a:uFill>
              <a:latin typeface="Arial"/>
            </a:endParaRPr>
          </a:p>
          <a:p>
            <a:pPr marL="341280">
              <a:lnSpc>
                <a:spcPct val="100000"/>
              </a:lnSpc>
            </a:pPr>
            <a:r>
              <a:rPr b="0" lang="en-US" sz="1300" spc="-1" strike="noStrike">
                <a:solidFill>
                  <a:srgbClr val="000000"/>
                </a:solidFill>
                <a:uFill>
                  <a:solidFill>
                    <a:srgbClr val="ffffff"/>
                  </a:solidFill>
                </a:uFill>
                <a:latin typeface="Lato"/>
                <a:ea typeface="Lato"/>
              </a:rPr>
              <a:t>        </a:t>
            </a:r>
            <a:r>
              <a:rPr b="0" lang="en-US" sz="1300" spc="-1" strike="noStrike">
                <a:solidFill>
                  <a:srgbClr val="000000"/>
                </a:solidFill>
                <a:uFill>
                  <a:solidFill>
                    <a:srgbClr val="ffffff"/>
                  </a:solidFill>
                </a:uFill>
                <a:latin typeface="Lato"/>
                <a:ea typeface="Lato"/>
              </a:rPr>
              <a:t>Persistence</a:t>
            </a:r>
            <a:endParaRPr b="0" lang="en-US" sz="1400" spc="-1" strike="noStrike">
              <a:solidFill>
                <a:srgbClr val="000000"/>
              </a:solidFill>
              <a:uFill>
                <a:solidFill>
                  <a:srgbClr val="ffffff"/>
                </a:solidFill>
              </a:uFill>
              <a:latin typeface="Arial"/>
            </a:endParaRPr>
          </a:p>
          <a:p>
            <a:pPr marL="341280">
              <a:lnSpc>
                <a:spcPct val="100000"/>
              </a:lnSpc>
            </a:pPr>
            <a:endParaRPr b="0" lang="en-US" sz="1400" spc="-1" strike="noStrike">
              <a:solidFill>
                <a:srgbClr val="000000"/>
              </a:solidFill>
              <a:uFill>
                <a:solidFill>
                  <a:srgbClr val="ffffff"/>
                </a:solidFill>
              </a:uFill>
              <a:latin typeface="Arial"/>
            </a:endParaRPr>
          </a:p>
          <a:p>
            <a:pPr marL="341280">
              <a:lnSpc>
                <a:spcPct val="100000"/>
              </a:lnSpc>
            </a:pPr>
            <a:endParaRPr b="0" lang="en-US" sz="1400" spc="-1" strike="noStrike">
              <a:solidFill>
                <a:srgbClr val="000000"/>
              </a:solidFill>
              <a:uFill>
                <a:solidFill>
                  <a:srgbClr val="ffffff"/>
                </a:solidFill>
              </a:uFill>
              <a:latin typeface="Arial"/>
            </a:endParaRPr>
          </a:p>
        </p:txBody>
      </p:sp>
    </p:spTree>
  </p:cSld>
  <p:transition spd="med">
    <p:fade/>
  </p:transition>
</p:sld>
</file>

<file path=ppt/slides/slide4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5" name="CustomShape 1"/>
          <p:cNvSpPr/>
          <p:nvPr/>
        </p:nvSpPr>
        <p:spPr>
          <a:xfrm>
            <a:off x="685800" y="3229560"/>
            <a:ext cx="7772040" cy="2508480"/>
          </a:xfrm>
          <a:prstGeom prst="rect">
            <a:avLst/>
          </a:prstGeom>
          <a:noFill/>
          <a:ln>
            <a:noFill/>
          </a:ln>
        </p:spPr>
        <p:style>
          <a:lnRef idx="0"/>
          <a:fillRef idx="0"/>
          <a:effectRef idx="0"/>
          <a:fontRef idx="minor"/>
        </p:style>
        <p:txBody>
          <a:bodyPr lIns="90000" rIns="90000" tIns="46800" bIns="46800"/>
          <a:p>
            <a:pPr marL="343080" indent="-342720" algn="ctr">
              <a:lnSpc>
                <a:spcPct val="100000"/>
              </a:lnSpc>
            </a:pPr>
            <a:r>
              <a:rPr b="1" lang="en-US" sz="4400" spc="-1" strike="noStrike">
                <a:solidFill>
                  <a:srgbClr val="000000"/>
                </a:solidFill>
                <a:uFill>
                  <a:solidFill>
                    <a:srgbClr val="ffffff"/>
                  </a:solidFill>
                </a:uFill>
                <a:latin typeface="Arial"/>
                <a:ea typeface="Arial"/>
              </a:rPr>
              <a:t>THANK YOU!</a:t>
            </a:r>
            <a:endParaRPr b="0" lang="en-US" sz="1800" spc="-1" strike="noStrike">
              <a:solidFill>
                <a:srgbClr val="000000"/>
              </a:solidFill>
              <a:uFill>
                <a:solidFill>
                  <a:srgbClr val="ffffff"/>
                </a:solidFill>
              </a:uFill>
              <a:latin typeface="Arial"/>
            </a:endParaRPr>
          </a:p>
          <a:p>
            <a:pPr marL="343080" indent="-342720" algn="ctr">
              <a:lnSpc>
                <a:spcPct val="100000"/>
              </a:lnSpc>
            </a:pPr>
            <a:endParaRPr b="0" lang="en-US" sz="1800" spc="-1" strike="noStrike">
              <a:solidFill>
                <a:srgbClr val="000000"/>
              </a:solidFill>
              <a:uFill>
                <a:solidFill>
                  <a:srgbClr val="ffffff"/>
                </a:solidFill>
              </a:uFill>
              <a:latin typeface="Arial"/>
            </a:endParaRPr>
          </a:p>
          <a:p>
            <a:pPr marL="343080" indent="-342720" algn="ctr">
              <a:lnSpc>
                <a:spcPct val="100000"/>
              </a:lnSpc>
            </a:pPr>
            <a:r>
              <a:rPr b="1" lang="en-US" sz="4400" spc="-1" strike="noStrike">
                <a:solidFill>
                  <a:srgbClr val="000000"/>
                </a:solidFill>
                <a:uFill>
                  <a:solidFill>
                    <a:srgbClr val="ffffff"/>
                  </a:solidFill>
                </a:uFill>
                <a:latin typeface="Arial"/>
                <a:ea typeface="Arial"/>
              </a:rPr>
              <a:t>MERCI!</a:t>
            </a:r>
            <a:endParaRPr b="0" lang="en-US" sz="1800" spc="-1" strike="noStrike">
              <a:solidFill>
                <a:srgbClr val="000000"/>
              </a:solidFill>
              <a:uFill>
                <a:solidFill>
                  <a:srgbClr val="ffffff"/>
                </a:solidFill>
              </a:uFill>
              <a:latin typeface="Arial"/>
            </a:endParaRPr>
          </a:p>
        </p:txBody>
      </p:sp>
      <p:sp>
        <p:nvSpPr>
          <p:cNvPr id="196" name="TextShape 2"/>
          <p:cNvSpPr txBox="1"/>
          <p:nvPr/>
        </p:nvSpPr>
        <p:spPr>
          <a:xfrm>
            <a:off x="729360" y="1758240"/>
            <a:ext cx="7688520" cy="713520"/>
          </a:xfrm>
          <a:prstGeom prst="rect">
            <a:avLst/>
          </a:prstGeom>
          <a:noFill/>
          <a:ln>
            <a:noFill/>
          </a:ln>
        </p:spPr>
        <p:txBody>
          <a:bodyPr tIns="91440" bIns="91440"/>
          <a:p>
            <a:pPr>
              <a:lnSpc>
                <a:spcPct val="100000"/>
              </a:lnSpc>
            </a:pPr>
            <a:r>
              <a:rPr b="1" lang="en-US" sz="2600" spc="-1" strike="noStrike">
                <a:solidFill>
                  <a:srgbClr val="1a1a1a"/>
                </a:solidFill>
                <a:uFill>
                  <a:solidFill>
                    <a:srgbClr val="ffffff"/>
                  </a:solidFill>
                </a:uFill>
                <a:latin typeface="Raleway"/>
                <a:ea typeface="Raleway"/>
              </a:rPr>
              <a:t>Finally</a:t>
            </a:r>
            <a:endParaRPr b="0" lang="en-US" sz="1400" spc="-1" strike="noStrike">
              <a:solidFill>
                <a:srgbClr val="000000"/>
              </a:solidFill>
              <a:uFill>
                <a:solidFill>
                  <a:srgbClr val="ffffff"/>
                </a:solidFill>
              </a:uFill>
              <a:latin typeface="Arial"/>
            </a:endParaRPr>
          </a:p>
        </p:txBody>
      </p:sp>
    </p:spTree>
  </p:cSld>
  <p:transition spd="med">
    <p:fade/>
  </p:transition>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7" name="TextShape 1"/>
          <p:cNvSpPr txBox="1"/>
          <p:nvPr/>
        </p:nvSpPr>
        <p:spPr>
          <a:xfrm>
            <a:off x="729360" y="1758240"/>
            <a:ext cx="7688520" cy="713520"/>
          </a:xfrm>
          <a:prstGeom prst="rect">
            <a:avLst/>
          </a:prstGeom>
          <a:noFill/>
          <a:ln>
            <a:noFill/>
          </a:ln>
        </p:spPr>
        <p:txBody>
          <a:bodyPr tIns="91440" bIns="91440"/>
          <a:p>
            <a:pPr>
              <a:lnSpc>
                <a:spcPct val="100000"/>
              </a:lnSpc>
            </a:pPr>
            <a:r>
              <a:rPr b="1" lang="en-US" sz="2600" spc="-1" strike="noStrike">
                <a:solidFill>
                  <a:srgbClr val="1a1a1a"/>
                </a:solidFill>
                <a:uFill>
                  <a:solidFill>
                    <a:srgbClr val="ffffff"/>
                  </a:solidFill>
                </a:uFill>
                <a:latin typeface="Raleway"/>
                <a:ea typeface="Raleway"/>
              </a:rPr>
              <a:t>Self Introduction</a:t>
            </a:r>
            <a:endParaRPr b="0" lang="en-US" sz="1400" spc="-1" strike="noStrike">
              <a:solidFill>
                <a:srgbClr val="000000"/>
              </a:solidFill>
              <a:uFill>
                <a:solidFill>
                  <a:srgbClr val="ffffff"/>
                </a:solidFill>
              </a:uFill>
              <a:latin typeface="Arial"/>
            </a:endParaRPr>
          </a:p>
        </p:txBody>
      </p:sp>
      <p:sp>
        <p:nvSpPr>
          <p:cNvPr id="98" name="TextShape 2"/>
          <p:cNvSpPr txBox="1"/>
          <p:nvPr/>
        </p:nvSpPr>
        <p:spPr>
          <a:xfrm>
            <a:off x="729360" y="2772000"/>
            <a:ext cx="7688520" cy="3014280"/>
          </a:xfrm>
          <a:prstGeom prst="rect">
            <a:avLst/>
          </a:prstGeom>
          <a:noFill/>
          <a:ln>
            <a:noFill/>
          </a:ln>
        </p:spPr>
        <p:txBody>
          <a:bodyPr tIns="91440" bIns="91440"/>
          <a:p>
            <a:pPr>
              <a:lnSpc>
                <a:spcPct val="100000"/>
              </a:lnSpc>
            </a:pPr>
            <a:r>
              <a:rPr b="0" lang="en-US" sz="1300" spc="-1" strike="noStrike">
                <a:solidFill>
                  <a:srgbClr val="595959"/>
                </a:solidFill>
                <a:uFill>
                  <a:solidFill>
                    <a:srgbClr val="ffffff"/>
                  </a:solidFill>
                </a:uFill>
                <a:latin typeface="Lato"/>
                <a:ea typeface="Lato"/>
              </a:rPr>
              <a:t>Please take 2-3 minutes to introduce yourself to the class and try to present relevant information.</a:t>
            </a:r>
            <a:endParaRPr b="0" lang="en-US" sz="1400" spc="-1" strike="noStrike">
              <a:solidFill>
                <a:srgbClr val="000000"/>
              </a:solidFill>
              <a:uFill>
                <a:solidFill>
                  <a:srgbClr val="ffffff"/>
                </a:solidFill>
              </a:uFill>
              <a:latin typeface="Arial"/>
            </a:endParaRPr>
          </a:p>
          <a:p>
            <a:pPr>
              <a:lnSpc>
                <a:spcPct val="100000"/>
              </a:lnSpc>
            </a:pPr>
            <a:r>
              <a:rPr b="0" lang="en-US" sz="1300" spc="-1" strike="noStrike">
                <a:solidFill>
                  <a:srgbClr val="595959"/>
                </a:solidFill>
                <a:uFill>
                  <a:solidFill>
                    <a:srgbClr val="ffffff"/>
                  </a:solidFill>
                </a:uFill>
                <a:latin typeface="Lato"/>
                <a:ea typeface="Lato"/>
              </a:rPr>
              <a:t>Be a good listener!</a:t>
            </a:r>
            <a:endParaRPr b="0" lang="en-US" sz="1400" spc="-1" strike="noStrike">
              <a:solidFill>
                <a:srgbClr val="000000"/>
              </a:solidFill>
              <a:uFill>
                <a:solidFill>
                  <a:srgbClr val="ffffff"/>
                </a:solidFill>
              </a:uFill>
              <a:latin typeface="Arial"/>
            </a:endParaRPr>
          </a:p>
          <a:p>
            <a:pPr>
              <a:lnSpc>
                <a:spcPct val="100000"/>
              </a:lnSpc>
            </a:pPr>
            <a:r>
              <a:rPr b="0" lang="en-US" sz="1300" spc="-1" strike="noStrike">
                <a:solidFill>
                  <a:srgbClr val="595959"/>
                </a:solidFill>
                <a:uFill>
                  <a:solidFill>
                    <a:srgbClr val="ffffff"/>
                  </a:solidFill>
                </a:uFill>
                <a:latin typeface="Lato"/>
                <a:ea typeface="Lato"/>
              </a:rPr>
              <a:t>It’s the time to show!</a:t>
            </a:r>
            <a:endParaRPr b="0" lang="en-US" sz="1400" spc="-1" strike="noStrike">
              <a:solidFill>
                <a:srgbClr val="000000"/>
              </a:solidFill>
              <a:uFill>
                <a:solidFill>
                  <a:srgbClr val="ffffff"/>
                </a:solidFill>
              </a:uFill>
              <a:latin typeface="Arial"/>
            </a:endParaRPr>
          </a:p>
        </p:txBody>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9" name="TextShape 1"/>
          <p:cNvSpPr txBox="1"/>
          <p:nvPr/>
        </p:nvSpPr>
        <p:spPr>
          <a:xfrm>
            <a:off x="729360" y="2772000"/>
            <a:ext cx="2544120" cy="3014280"/>
          </a:xfrm>
          <a:prstGeom prst="rect">
            <a:avLst/>
          </a:prstGeom>
          <a:noFill/>
          <a:ln>
            <a:noFill/>
          </a:ln>
        </p:spPr>
        <p:txBody>
          <a:bodyPr tIns="91440" bIns="91440"/>
          <a:p>
            <a:pPr>
              <a:lnSpc>
                <a:spcPct val="100000"/>
              </a:lnSpc>
            </a:pPr>
            <a:r>
              <a:rPr b="0" lang="en-US" sz="1300" spc="-1" strike="noStrike">
                <a:solidFill>
                  <a:srgbClr val="595959"/>
                </a:solidFill>
                <a:uFill>
                  <a:solidFill>
                    <a:srgbClr val="ffffff"/>
                  </a:solidFill>
                </a:uFill>
                <a:latin typeface="Lato"/>
                <a:ea typeface="Lato"/>
              </a:rPr>
              <a:t>Go to Oracle official website and download JDK according to your operating system.</a:t>
            </a:r>
            <a:endParaRPr b="0" lang="en-US" sz="1400" spc="-1" strike="noStrike">
              <a:solidFill>
                <a:srgbClr val="000000"/>
              </a:solidFill>
              <a:uFill>
                <a:solidFill>
                  <a:srgbClr val="ffffff"/>
                </a:solidFill>
              </a:uFill>
              <a:latin typeface="Arial"/>
            </a:endParaRPr>
          </a:p>
        </p:txBody>
      </p:sp>
      <p:sp>
        <p:nvSpPr>
          <p:cNvPr id="100" name="TextShape 2"/>
          <p:cNvSpPr txBox="1"/>
          <p:nvPr/>
        </p:nvSpPr>
        <p:spPr>
          <a:xfrm>
            <a:off x="729360" y="1758240"/>
            <a:ext cx="7688520" cy="713520"/>
          </a:xfrm>
          <a:prstGeom prst="rect">
            <a:avLst/>
          </a:prstGeom>
          <a:noFill/>
          <a:ln>
            <a:noFill/>
          </a:ln>
        </p:spPr>
        <p:txBody>
          <a:bodyPr tIns="91440" bIns="91440"/>
          <a:p>
            <a:pPr>
              <a:lnSpc>
                <a:spcPct val="100000"/>
              </a:lnSpc>
            </a:pPr>
            <a:r>
              <a:rPr b="1" lang="en-US" sz="2600" spc="-1" strike="noStrike">
                <a:solidFill>
                  <a:srgbClr val="1a1a1a"/>
                </a:solidFill>
                <a:uFill>
                  <a:solidFill>
                    <a:srgbClr val="ffffff"/>
                  </a:solidFill>
                </a:uFill>
                <a:latin typeface="Raleway"/>
                <a:ea typeface="Raleway"/>
              </a:rPr>
              <a:t>System Requirements</a:t>
            </a:r>
            <a:endParaRPr b="0" lang="en-US" sz="1400" spc="-1" strike="noStrike">
              <a:solidFill>
                <a:srgbClr val="000000"/>
              </a:solidFill>
              <a:uFill>
                <a:solidFill>
                  <a:srgbClr val="ffffff"/>
                </a:solidFill>
              </a:uFill>
              <a:latin typeface="Arial"/>
            </a:endParaRPr>
          </a:p>
        </p:txBody>
      </p:sp>
      <p:pic>
        <p:nvPicPr>
          <p:cNvPr id="101" name="Shape 141" descr=""/>
          <p:cNvPicPr/>
          <p:nvPr/>
        </p:nvPicPr>
        <p:blipFill>
          <a:blip r:embed="rId1"/>
          <a:stretch/>
        </p:blipFill>
        <p:spPr>
          <a:xfrm>
            <a:off x="3398040" y="2772000"/>
            <a:ext cx="5143320" cy="2847600"/>
          </a:xfrm>
          <a:prstGeom prst="rect">
            <a:avLst/>
          </a:prstGeom>
          <a:ln>
            <a:noFill/>
          </a:ln>
        </p:spPr>
      </p:pic>
    </p:spTree>
  </p:cSld>
  <p:transition spd="med">
    <p:fade/>
  </p:transition>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2" name="TextShape 1"/>
          <p:cNvSpPr txBox="1"/>
          <p:nvPr/>
        </p:nvSpPr>
        <p:spPr>
          <a:xfrm>
            <a:off x="729360" y="1758240"/>
            <a:ext cx="7688520" cy="713520"/>
          </a:xfrm>
          <a:prstGeom prst="rect">
            <a:avLst/>
          </a:prstGeom>
          <a:noFill/>
          <a:ln>
            <a:noFill/>
          </a:ln>
        </p:spPr>
        <p:txBody>
          <a:bodyPr tIns="91440" bIns="91440"/>
          <a:p>
            <a:pPr>
              <a:lnSpc>
                <a:spcPct val="100000"/>
              </a:lnSpc>
            </a:pPr>
            <a:r>
              <a:rPr b="1" lang="en-US" sz="2600" spc="-1" strike="noStrike">
                <a:solidFill>
                  <a:srgbClr val="1a1a1a"/>
                </a:solidFill>
                <a:uFill>
                  <a:solidFill>
                    <a:srgbClr val="ffffff"/>
                  </a:solidFill>
                </a:uFill>
                <a:latin typeface="Raleway"/>
                <a:ea typeface="Raleway"/>
              </a:rPr>
              <a:t>System Requirements</a:t>
            </a:r>
            <a:endParaRPr b="0" lang="en-US" sz="1400" spc="-1" strike="noStrike">
              <a:solidFill>
                <a:srgbClr val="000000"/>
              </a:solidFill>
              <a:uFill>
                <a:solidFill>
                  <a:srgbClr val="ffffff"/>
                </a:solidFill>
              </a:uFill>
              <a:latin typeface="Arial"/>
            </a:endParaRPr>
          </a:p>
        </p:txBody>
      </p:sp>
      <p:sp>
        <p:nvSpPr>
          <p:cNvPr id="103" name="TextShape 2"/>
          <p:cNvSpPr txBox="1"/>
          <p:nvPr/>
        </p:nvSpPr>
        <p:spPr>
          <a:xfrm>
            <a:off x="729360" y="3159360"/>
            <a:ext cx="3004920" cy="3014280"/>
          </a:xfrm>
          <a:prstGeom prst="rect">
            <a:avLst/>
          </a:prstGeom>
          <a:noFill/>
          <a:ln>
            <a:noFill/>
          </a:ln>
        </p:spPr>
        <p:txBody>
          <a:bodyPr tIns="91440" bIns="91440"/>
          <a:p>
            <a:pPr>
              <a:lnSpc>
                <a:spcPct val="100000"/>
              </a:lnSpc>
            </a:pPr>
            <a:r>
              <a:rPr b="0" lang="en-US" sz="1300" spc="-1" strike="noStrike">
                <a:solidFill>
                  <a:srgbClr val="595959"/>
                </a:solidFill>
                <a:uFill>
                  <a:solidFill>
                    <a:srgbClr val="ffffff"/>
                  </a:solidFill>
                </a:uFill>
                <a:latin typeface="Lato"/>
                <a:ea typeface="Lato"/>
              </a:rPr>
              <a:t>Download IntelliJ from Jet brain:</a:t>
            </a:r>
            <a:endParaRPr b="0" lang="en-US" sz="1400" spc="-1" strike="noStrike">
              <a:solidFill>
                <a:srgbClr val="000000"/>
              </a:solidFill>
              <a:uFill>
                <a:solidFill>
                  <a:srgbClr val="ffffff"/>
                </a:solidFill>
              </a:uFill>
              <a:latin typeface="Arial"/>
            </a:endParaRPr>
          </a:p>
          <a:p>
            <a:pPr>
              <a:lnSpc>
                <a:spcPct val="100000"/>
              </a:lnSpc>
            </a:pPr>
            <a:r>
              <a:rPr b="0" lang="en-US" sz="1300" spc="-1" strike="noStrike">
                <a:solidFill>
                  <a:srgbClr val="595959"/>
                </a:solidFill>
                <a:uFill>
                  <a:solidFill>
                    <a:srgbClr val="ffffff"/>
                  </a:solidFill>
                </a:uFill>
                <a:latin typeface="Lato"/>
                <a:ea typeface="Lato"/>
              </a:rPr>
              <a:t>https://www.jetbrains.com/idea/download/#section=windows</a:t>
            </a:r>
            <a:endParaRPr b="0" lang="en-US" sz="1400" spc="-1" strike="noStrike">
              <a:solidFill>
                <a:srgbClr val="000000"/>
              </a:solidFill>
              <a:uFill>
                <a:solidFill>
                  <a:srgbClr val="ffffff"/>
                </a:solidFill>
              </a:uFill>
              <a:latin typeface="Arial"/>
            </a:endParaRPr>
          </a:p>
        </p:txBody>
      </p:sp>
      <p:pic>
        <p:nvPicPr>
          <p:cNvPr id="104" name="Shape 150" descr=""/>
          <p:cNvPicPr/>
          <p:nvPr/>
        </p:nvPicPr>
        <p:blipFill>
          <a:blip r:embed="rId1"/>
          <a:stretch/>
        </p:blipFill>
        <p:spPr>
          <a:xfrm>
            <a:off x="3735000" y="3159360"/>
            <a:ext cx="4863960" cy="2238840"/>
          </a:xfrm>
          <a:prstGeom prst="rect">
            <a:avLst/>
          </a:prstGeom>
          <a:ln>
            <a:noFill/>
          </a:ln>
        </p:spPr>
      </p:pic>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5" name="TextShape 1"/>
          <p:cNvSpPr txBox="1"/>
          <p:nvPr/>
        </p:nvSpPr>
        <p:spPr>
          <a:xfrm>
            <a:off x="729360" y="2772000"/>
            <a:ext cx="7688520" cy="3014280"/>
          </a:xfrm>
          <a:prstGeom prst="rect">
            <a:avLst/>
          </a:prstGeom>
          <a:noFill/>
          <a:ln>
            <a:noFill/>
          </a:ln>
        </p:spPr>
        <p:txBody>
          <a:bodyPr tIns="91440" bIns="91440"/>
          <a:p>
            <a:pPr>
              <a:lnSpc>
                <a:spcPct val="100000"/>
              </a:lnSpc>
            </a:pPr>
            <a:r>
              <a:rPr b="0" lang="en-US" sz="1300" spc="-1" strike="noStrike">
                <a:solidFill>
                  <a:srgbClr val="000000"/>
                </a:solidFill>
                <a:uFill>
                  <a:solidFill>
                    <a:srgbClr val="ffffff"/>
                  </a:solidFill>
                </a:uFill>
                <a:latin typeface="Lato"/>
                <a:ea typeface="Lato"/>
              </a:rPr>
              <a:t>JVM stands for Java virtual machine.</a:t>
            </a:r>
            <a:endParaRPr b="0" lang="en-US" sz="1400" spc="-1" strike="noStrike">
              <a:solidFill>
                <a:srgbClr val="000000"/>
              </a:solidFill>
              <a:uFill>
                <a:solidFill>
                  <a:srgbClr val="ffffff"/>
                </a:solidFill>
              </a:uFill>
              <a:latin typeface="Arial"/>
            </a:endParaRPr>
          </a:p>
          <a:p>
            <a:pPr>
              <a:lnSpc>
                <a:spcPct val="100000"/>
              </a:lnSpc>
            </a:pPr>
            <a:r>
              <a:rPr b="0" lang="en-US" sz="1300" spc="-1" strike="noStrike">
                <a:solidFill>
                  <a:srgbClr val="000000"/>
                </a:solidFill>
                <a:uFill>
                  <a:solidFill>
                    <a:srgbClr val="ffffff"/>
                  </a:solidFill>
                </a:uFill>
                <a:latin typeface="Lato"/>
                <a:ea typeface="Lato"/>
              </a:rPr>
              <a:t>At run-time (when the program is running), the JVM reads and interprets .class files and executes the program's instructions on the native hardware platform for which the JVM was written. The JVM interprets the bytecode just as a CPU would interpret assembly-language instructions.</a:t>
            </a:r>
            <a:endParaRPr b="0" lang="en-US" sz="1400" spc="-1" strike="noStrike">
              <a:solidFill>
                <a:srgbClr val="000000"/>
              </a:solidFill>
              <a:uFill>
                <a:solidFill>
                  <a:srgbClr val="ffffff"/>
                </a:solidFill>
              </a:uFill>
              <a:latin typeface="Arial"/>
            </a:endParaRPr>
          </a:p>
          <a:p>
            <a:pPr>
              <a:lnSpc>
                <a:spcPct val="100000"/>
              </a:lnSpc>
            </a:pPr>
            <a:r>
              <a:rPr b="0" lang="en-US" sz="1300" spc="-1" strike="noStrike">
                <a:solidFill>
                  <a:srgbClr val="000000"/>
                </a:solidFill>
                <a:uFill>
                  <a:solidFill>
                    <a:srgbClr val="ffffff"/>
                  </a:solidFill>
                </a:uFill>
                <a:latin typeface="Lato"/>
                <a:ea typeface="Lato"/>
              </a:rPr>
              <a:t>All java processes are running in JVM, no separate process can be seen from outside.</a:t>
            </a:r>
            <a:endParaRPr b="0" lang="en-US" sz="1400" spc="-1" strike="noStrike">
              <a:solidFill>
                <a:srgbClr val="000000"/>
              </a:solidFill>
              <a:uFill>
                <a:solidFill>
                  <a:srgbClr val="ffffff"/>
                </a:solidFill>
              </a:uFill>
              <a:latin typeface="Arial"/>
            </a:endParaRPr>
          </a:p>
          <a:p>
            <a:pPr>
              <a:lnSpc>
                <a:spcPct val="100000"/>
              </a:lnSpc>
            </a:pPr>
            <a:r>
              <a:rPr b="0" lang="en-US" sz="1300" spc="-1" strike="noStrike">
                <a:solidFill>
                  <a:srgbClr val="000000"/>
                </a:solidFill>
                <a:uFill>
                  <a:solidFill>
                    <a:srgbClr val="ffffff"/>
                  </a:solidFill>
                </a:uFill>
                <a:latin typeface="Lato"/>
                <a:ea typeface="Lato"/>
              </a:rPr>
              <a:t>JVM can run on most operating systems in the market, makes it cross-platform.</a:t>
            </a:r>
            <a:endParaRPr b="0" lang="en-US" sz="1400" spc="-1" strike="noStrike">
              <a:solidFill>
                <a:srgbClr val="000000"/>
              </a:solidFill>
              <a:uFill>
                <a:solidFill>
                  <a:srgbClr val="ffffff"/>
                </a:solidFill>
              </a:uFill>
              <a:latin typeface="Arial"/>
            </a:endParaRPr>
          </a:p>
          <a:p>
            <a:pPr>
              <a:lnSpc>
                <a:spcPct val="100000"/>
              </a:lnSpc>
            </a:pPr>
            <a:r>
              <a:rPr b="0" lang="en-US" sz="1300" spc="-1" strike="noStrike">
                <a:solidFill>
                  <a:srgbClr val="000000"/>
                </a:solidFill>
                <a:uFill>
                  <a:solidFill>
                    <a:srgbClr val="ffffff"/>
                  </a:solidFill>
                </a:uFill>
                <a:latin typeface="Lato"/>
                <a:ea typeface="Lato"/>
              </a:rPr>
              <a:t>Compile once, run everywhere!</a:t>
            </a:r>
            <a:endParaRPr b="0" lang="en-US" sz="1400" spc="-1" strike="noStrike">
              <a:solidFill>
                <a:srgbClr val="000000"/>
              </a:solidFill>
              <a:uFill>
                <a:solidFill>
                  <a:srgbClr val="ffffff"/>
                </a:solidFill>
              </a:uFill>
              <a:latin typeface="Arial"/>
            </a:endParaRPr>
          </a:p>
        </p:txBody>
      </p:sp>
      <p:sp>
        <p:nvSpPr>
          <p:cNvPr id="106" name="TextShape 2"/>
          <p:cNvSpPr txBox="1"/>
          <p:nvPr/>
        </p:nvSpPr>
        <p:spPr>
          <a:xfrm>
            <a:off x="729360" y="1758240"/>
            <a:ext cx="7688520" cy="713520"/>
          </a:xfrm>
          <a:prstGeom prst="rect">
            <a:avLst/>
          </a:prstGeom>
          <a:noFill/>
          <a:ln>
            <a:noFill/>
          </a:ln>
        </p:spPr>
        <p:txBody>
          <a:bodyPr tIns="91440" bIns="91440"/>
          <a:p>
            <a:pPr>
              <a:lnSpc>
                <a:spcPct val="100000"/>
              </a:lnSpc>
            </a:pPr>
            <a:r>
              <a:rPr b="1" lang="en-US" sz="2600" spc="-1" strike="noStrike">
                <a:solidFill>
                  <a:srgbClr val="1a1a1a"/>
                </a:solidFill>
                <a:uFill>
                  <a:solidFill>
                    <a:srgbClr val="ffffff"/>
                  </a:solidFill>
                </a:uFill>
                <a:latin typeface="Raleway"/>
                <a:ea typeface="Raleway"/>
              </a:rPr>
              <a:t>JVM</a:t>
            </a:r>
            <a:endParaRPr b="0" lang="en-US" sz="1400" spc="-1" strike="noStrike">
              <a:solidFill>
                <a:srgbClr val="000000"/>
              </a:solidFill>
              <a:uFill>
                <a:solidFill>
                  <a:srgbClr val="ffffff"/>
                </a:solidFill>
              </a:uFill>
              <a:latin typeface="Arial"/>
            </a:endParaRPr>
          </a:p>
        </p:txBody>
      </p:sp>
    </p:spTree>
  </p:cSld>
  <p:transition spd="med">
    <p:fade/>
  </p:transition>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7" name="TextShape 1"/>
          <p:cNvSpPr txBox="1"/>
          <p:nvPr/>
        </p:nvSpPr>
        <p:spPr>
          <a:xfrm>
            <a:off x="729360" y="2772000"/>
            <a:ext cx="7688520" cy="3014280"/>
          </a:xfrm>
          <a:prstGeom prst="rect">
            <a:avLst/>
          </a:prstGeom>
          <a:noFill/>
          <a:ln>
            <a:noFill/>
          </a:ln>
        </p:spPr>
        <p:txBody>
          <a:bodyPr tIns="91440" bIns="91440"/>
          <a:p>
            <a:pPr>
              <a:lnSpc>
                <a:spcPct val="115000"/>
              </a:lnSpc>
            </a:pPr>
            <a:r>
              <a:rPr b="0" lang="en-US" sz="1300" spc="-1" strike="noStrike">
                <a:solidFill>
                  <a:srgbClr val="000000"/>
                </a:solidFill>
                <a:uFill>
                  <a:solidFill>
                    <a:srgbClr val="ffffff"/>
                  </a:solidFill>
                </a:uFill>
                <a:latin typeface="Lato"/>
                <a:ea typeface="Lato"/>
              </a:rPr>
              <a:t>Main method is the entry point of a java program.</a:t>
            </a:r>
            <a:endParaRPr b="0" lang="en-US" sz="1400" spc="-1" strike="noStrike">
              <a:solidFill>
                <a:srgbClr val="000000"/>
              </a:solidFill>
              <a:uFill>
                <a:solidFill>
                  <a:srgbClr val="ffffff"/>
                </a:solidFill>
              </a:uFill>
              <a:latin typeface="Arial"/>
            </a:endParaRPr>
          </a:p>
          <a:p>
            <a:pPr>
              <a:lnSpc>
                <a:spcPct val="115000"/>
              </a:lnSpc>
            </a:pPr>
            <a:r>
              <a:rPr b="0" lang="en-US" sz="1300" spc="-1" strike="noStrike">
                <a:solidFill>
                  <a:srgbClr val="000000"/>
                </a:solidFill>
                <a:uFill>
                  <a:solidFill>
                    <a:srgbClr val="ffffff"/>
                  </a:solidFill>
                </a:uFill>
                <a:latin typeface="Lato"/>
                <a:ea typeface="Lato"/>
              </a:rPr>
              <a:t>Let’s try the following code:</a:t>
            </a:r>
            <a:endParaRPr b="0" lang="en-US" sz="1400" spc="-1" strike="noStrike">
              <a:solidFill>
                <a:srgbClr val="000000"/>
              </a:solidFill>
              <a:uFill>
                <a:solidFill>
                  <a:srgbClr val="ffffff"/>
                </a:solidFill>
              </a:uFill>
              <a:latin typeface="Arial"/>
            </a:endParaRPr>
          </a:p>
          <a:p>
            <a:pPr marL="336600">
              <a:lnSpc>
                <a:spcPct val="100000"/>
              </a:lnSpc>
            </a:pPr>
            <a:endParaRPr b="0" lang="en-US" sz="1400" spc="-1" strike="noStrike">
              <a:solidFill>
                <a:srgbClr val="000000"/>
              </a:solidFill>
              <a:uFill>
                <a:solidFill>
                  <a:srgbClr val="ffffff"/>
                </a:solidFill>
              </a:uFill>
              <a:latin typeface="Arial"/>
            </a:endParaRPr>
          </a:p>
          <a:p>
            <a:pPr marL="336600">
              <a:lnSpc>
                <a:spcPct val="100000"/>
              </a:lnSpc>
            </a:pPr>
            <a:r>
              <a:rPr b="1" lang="en-US" sz="1300" spc="-1" strike="noStrike">
                <a:solidFill>
                  <a:srgbClr val="000000"/>
                </a:solidFill>
                <a:uFill>
                  <a:solidFill>
                    <a:srgbClr val="ffffff"/>
                  </a:solidFill>
                </a:uFill>
                <a:latin typeface="Lato"/>
                <a:ea typeface="Lato"/>
              </a:rPr>
              <a:t>public class </a:t>
            </a:r>
            <a:r>
              <a:rPr b="0" lang="en-US" sz="1300" spc="-1" strike="noStrike">
                <a:solidFill>
                  <a:srgbClr val="000000"/>
                </a:solidFill>
                <a:uFill>
                  <a:solidFill>
                    <a:srgbClr val="ffffff"/>
                  </a:solidFill>
                </a:uFill>
                <a:latin typeface="Lato"/>
                <a:ea typeface="Lato"/>
              </a:rPr>
              <a:t>MainExample {</a:t>
            </a:r>
            <a:r>
              <a:rPr b="0" lang="en-US" sz="1300" spc="-1" strike="noStrike">
                <a:solidFill>
                  <a:srgbClr val="000000"/>
                </a:solidFill>
                <a:uFill>
                  <a:solidFill>
                    <a:srgbClr val="ffffff"/>
                  </a:solidFill>
                </a:uFill>
                <a:latin typeface="Lato"/>
                <a:ea typeface="Lato"/>
              </a:rPr>
              <a:t>
</a:t>
            </a:r>
            <a:r>
              <a:rPr b="0" lang="en-US" sz="1300" spc="-1" strike="noStrike">
                <a:solidFill>
                  <a:srgbClr val="000000"/>
                </a:solidFill>
                <a:uFill>
                  <a:solidFill>
                    <a:srgbClr val="ffffff"/>
                  </a:solidFill>
                </a:uFill>
                <a:latin typeface="Lato"/>
                <a:ea typeface="Lato"/>
              </a:rPr>
              <a:t>    </a:t>
            </a:r>
            <a:r>
              <a:rPr b="1" lang="en-US" sz="1300" spc="-1" strike="noStrike">
                <a:solidFill>
                  <a:srgbClr val="000000"/>
                </a:solidFill>
                <a:uFill>
                  <a:solidFill>
                    <a:srgbClr val="ffffff"/>
                  </a:solidFill>
                </a:uFill>
                <a:latin typeface="Lato"/>
                <a:ea typeface="Lato"/>
              </a:rPr>
              <a:t>public static void </a:t>
            </a:r>
            <a:r>
              <a:rPr b="0" lang="en-US" sz="1300" spc="-1" strike="noStrike">
                <a:solidFill>
                  <a:srgbClr val="000000"/>
                </a:solidFill>
                <a:uFill>
                  <a:solidFill>
                    <a:srgbClr val="ffffff"/>
                  </a:solidFill>
                </a:uFill>
                <a:latin typeface="Lato"/>
                <a:ea typeface="Lato"/>
              </a:rPr>
              <a:t>main(String[] args) {</a:t>
            </a:r>
            <a:r>
              <a:rPr b="0" lang="en-US" sz="1300" spc="-1" strike="noStrike">
                <a:solidFill>
                  <a:srgbClr val="000000"/>
                </a:solidFill>
                <a:uFill>
                  <a:solidFill>
                    <a:srgbClr val="ffffff"/>
                  </a:solidFill>
                </a:uFill>
                <a:latin typeface="Lato"/>
                <a:ea typeface="Lato"/>
              </a:rPr>
              <a:t>
</a:t>
            </a:r>
            <a:r>
              <a:rPr b="0" lang="en-US" sz="1300" spc="-1" strike="noStrike">
                <a:solidFill>
                  <a:srgbClr val="000000"/>
                </a:solidFill>
                <a:uFill>
                  <a:solidFill>
                    <a:srgbClr val="ffffff"/>
                  </a:solidFill>
                </a:uFill>
                <a:latin typeface="Lato"/>
                <a:ea typeface="Lato"/>
              </a:rPr>
              <a:t>        String helloWorld = </a:t>
            </a:r>
            <a:r>
              <a:rPr b="1" lang="en-US" sz="1300" spc="-1" strike="noStrike">
                <a:solidFill>
                  <a:srgbClr val="000000"/>
                </a:solidFill>
                <a:uFill>
                  <a:solidFill>
                    <a:srgbClr val="ffffff"/>
                  </a:solidFill>
                </a:uFill>
                <a:latin typeface="Lato"/>
                <a:ea typeface="Lato"/>
              </a:rPr>
              <a:t>"Hello World!"</a:t>
            </a:r>
            <a:r>
              <a:rPr b="0" lang="en-US" sz="1300" spc="-1" strike="noStrike">
                <a:solidFill>
                  <a:srgbClr val="000000"/>
                </a:solidFill>
                <a:uFill>
                  <a:solidFill>
                    <a:srgbClr val="ffffff"/>
                  </a:solidFill>
                </a:uFill>
                <a:latin typeface="Lato"/>
                <a:ea typeface="Lato"/>
              </a:rPr>
              <a:t>;</a:t>
            </a:r>
            <a:r>
              <a:rPr b="0" lang="en-US" sz="1300" spc="-1" strike="noStrike">
                <a:solidFill>
                  <a:srgbClr val="000000"/>
                </a:solidFill>
                <a:uFill>
                  <a:solidFill>
                    <a:srgbClr val="ffffff"/>
                  </a:solidFill>
                </a:uFill>
                <a:latin typeface="Lato"/>
                <a:ea typeface="Lato"/>
              </a:rPr>
              <a:t>
</a:t>
            </a:r>
            <a:r>
              <a:rPr b="0" lang="en-US" sz="1300" spc="-1" strike="noStrike">
                <a:solidFill>
                  <a:srgbClr val="000000"/>
                </a:solidFill>
                <a:uFill>
                  <a:solidFill>
                    <a:srgbClr val="ffffff"/>
                  </a:solidFill>
                </a:uFill>
                <a:latin typeface="Lato"/>
                <a:ea typeface="Lato"/>
              </a:rPr>
              <a:t>        System.</a:t>
            </a:r>
            <a:r>
              <a:rPr b="1" i="1" lang="en-US" sz="1300" spc="-1" strike="noStrike">
                <a:solidFill>
                  <a:srgbClr val="000000"/>
                </a:solidFill>
                <a:uFill>
                  <a:solidFill>
                    <a:srgbClr val="ffffff"/>
                  </a:solidFill>
                </a:uFill>
                <a:latin typeface="Lato"/>
                <a:ea typeface="Lato"/>
              </a:rPr>
              <a:t>out</a:t>
            </a:r>
            <a:r>
              <a:rPr b="0" lang="en-US" sz="1300" spc="-1" strike="noStrike">
                <a:solidFill>
                  <a:srgbClr val="000000"/>
                </a:solidFill>
                <a:uFill>
                  <a:solidFill>
                    <a:srgbClr val="ffffff"/>
                  </a:solidFill>
                </a:uFill>
                <a:latin typeface="Lato"/>
                <a:ea typeface="Lato"/>
              </a:rPr>
              <a:t>.println(helloWorld);</a:t>
            </a:r>
            <a:r>
              <a:rPr b="0" lang="en-US" sz="1300" spc="-1" strike="noStrike">
                <a:solidFill>
                  <a:srgbClr val="000000"/>
                </a:solidFill>
                <a:uFill>
                  <a:solidFill>
                    <a:srgbClr val="ffffff"/>
                  </a:solidFill>
                </a:uFill>
                <a:latin typeface="Lato"/>
                <a:ea typeface="Lato"/>
              </a:rPr>
              <a:t>
</a:t>
            </a:r>
            <a:r>
              <a:rPr b="0" lang="en-US" sz="1300" spc="-1" strike="noStrike">
                <a:solidFill>
                  <a:srgbClr val="000000"/>
                </a:solidFill>
                <a:uFill>
                  <a:solidFill>
                    <a:srgbClr val="ffffff"/>
                  </a:solidFill>
                </a:uFill>
                <a:latin typeface="Lato"/>
                <a:ea typeface="Lato"/>
              </a:rPr>
              <a:t>    }</a:t>
            </a:r>
            <a:r>
              <a:rPr b="0" lang="en-US" sz="1300" spc="-1" strike="noStrike">
                <a:solidFill>
                  <a:srgbClr val="000000"/>
                </a:solidFill>
                <a:uFill>
                  <a:solidFill>
                    <a:srgbClr val="ffffff"/>
                  </a:solidFill>
                </a:uFill>
                <a:latin typeface="Lato"/>
                <a:ea typeface="Lato"/>
              </a:rPr>
              <a:t>
</a:t>
            </a:r>
            <a:r>
              <a:rPr b="0" lang="en-US" sz="1300" spc="-1" strike="noStrike">
                <a:solidFill>
                  <a:srgbClr val="000000"/>
                </a:solidFill>
                <a:uFill>
                  <a:solidFill>
                    <a:srgbClr val="ffffff"/>
                  </a:solidFill>
                </a:uFill>
                <a:latin typeface="Lato"/>
                <a:ea typeface="Lato"/>
              </a:rPr>
              <a:t>}</a:t>
            </a:r>
            <a:endParaRPr b="0" lang="en-US" sz="1400" spc="-1" strike="noStrike">
              <a:solidFill>
                <a:srgbClr val="000000"/>
              </a:solidFill>
              <a:uFill>
                <a:solidFill>
                  <a:srgbClr val="ffffff"/>
                </a:solidFill>
              </a:uFill>
              <a:latin typeface="Arial"/>
            </a:endParaRPr>
          </a:p>
        </p:txBody>
      </p:sp>
      <p:sp>
        <p:nvSpPr>
          <p:cNvPr id="108" name="TextShape 2"/>
          <p:cNvSpPr txBox="1"/>
          <p:nvPr/>
        </p:nvSpPr>
        <p:spPr>
          <a:xfrm>
            <a:off x="729360" y="1758240"/>
            <a:ext cx="7688520" cy="713520"/>
          </a:xfrm>
          <a:prstGeom prst="rect">
            <a:avLst/>
          </a:prstGeom>
          <a:noFill/>
          <a:ln>
            <a:noFill/>
          </a:ln>
        </p:spPr>
        <p:txBody>
          <a:bodyPr tIns="91440" bIns="91440"/>
          <a:p>
            <a:pPr>
              <a:lnSpc>
                <a:spcPct val="100000"/>
              </a:lnSpc>
            </a:pPr>
            <a:r>
              <a:rPr b="1" lang="en-US" sz="2600" spc="-1" strike="noStrike">
                <a:solidFill>
                  <a:srgbClr val="1a1a1a"/>
                </a:solidFill>
                <a:uFill>
                  <a:solidFill>
                    <a:srgbClr val="ffffff"/>
                  </a:solidFill>
                </a:uFill>
                <a:latin typeface="Raleway"/>
                <a:ea typeface="Raleway"/>
              </a:rPr>
              <a:t>Hello World!</a:t>
            </a:r>
            <a:endParaRPr b="0" lang="en-US" sz="1400" spc="-1" strike="noStrike">
              <a:solidFill>
                <a:srgbClr val="000000"/>
              </a:solidFill>
              <a:uFill>
                <a:solidFill>
                  <a:srgbClr val="ffffff"/>
                </a:solidFill>
              </a:uFill>
              <a:latin typeface="Arial"/>
            </a:endParaRPr>
          </a:p>
        </p:txBody>
      </p:sp>
    </p:spTree>
  </p:cSld>
  <p:transition spd="med">
    <p:fade/>
  </p:transition>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116</TotalTime>
  <Application>LibreOffice/5.1.6.2$Linux_X86_64 LibreOffice_project/10m0$Build-2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en-US</dc:language>
  <cp:lastModifiedBy/>
  <dcterms:modified xsi:type="dcterms:W3CDTF">2017-09-28T21:30:25Z</dcterms:modified>
  <cp:revision>1</cp:revision>
  <dc:subject/>
  <dc:title/>
</cp:coreProperties>
</file>