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08/01/2018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488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08/01/2018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724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08/01/2018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47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08/01/2018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094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08/01/2018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84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08/01/2018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5107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08/01/2018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726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08/01/2018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136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08/01/2018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739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08/01/2018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290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08/01/2018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07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AAB4C-DF2E-47F4-BB84-4452C8A70CAB}" type="datetimeFigureOut">
              <a:rPr lang="pt-PT" smtClean="0"/>
              <a:t>08/01/2018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836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.png"/><Relationship Id="rId5" Type="http://schemas.openxmlformats.org/officeDocument/2006/relationships/image" Target="../media/image4.png"/><Relationship Id="rId10" Type="http://schemas.openxmlformats.org/officeDocument/2006/relationships/image" Target="../media/image2.pn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83233" y="974222"/>
            <a:ext cx="7973018" cy="4452358"/>
            <a:chOff x="2662365" y="1968488"/>
            <a:chExt cx="6710415" cy="2401369"/>
          </a:xfrm>
        </p:grpSpPr>
        <p:cxnSp>
          <p:nvCxnSpPr>
            <p:cNvPr id="4" name="Straight Arrow Connector 3"/>
            <p:cNvCxnSpPr>
              <a:endCxn id="3" idx="1"/>
            </p:cNvCxnSpPr>
            <p:nvPr/>
          </p:nvCxnSpPr>
          <p:spPr>
            <a:xfrm>
              <a:off x="2662365" y="3169172"/>
              <a:ext cx="1550711" cy="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896314" y="2571835"/>
              <a:ext cx="1435693" cy="449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372725" y="3719234"/>
              <a:ext cx="55" cy="248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pt-PT" sz="3000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4213076" y="1968488"/>
              <a:ext cx="3683238" cy="2401369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7896314" y="3843734"/>
              <a:ext cx="1435693" cy="449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572092" y="3028073"/>
                  <a:ext cx="965204" cy="2821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3400" b="0" i="0" smtClean="0">
                            <a:latin typeface="Cambria Math" panose="02040503050406030204" pitchFamily="18" charset="0"/>
                          </a:rPr>
                          <m:t>Fork</m:t>
                        </m:r>
                      </m:oMath>
                    </m:oMathPara>
                  </a14:m>
                  <a:endParaRPr lang="pt-PT" sz="3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092" y="3028073"/>
                  <a:ext cx="965204" cy="2821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34615" y="2938789"/>
                <a:ext cx="666123" cy="523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PT" sz="3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615" y="2938789"/>
                <a:ext cx="666123" cy="5232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727270" y="1862050"/>
                <a:ext cx="666123" cy="523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PT" sz="3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270" y="1862050"/>
                <a:ext cx="666123" cy="5232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727580" y="4189487"/>
                <a:ext cx="666123" cy="523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pt-PT" sz="3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580" y="4189487"/>
                <a:ext cx="6661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583031" y="2938788"/>
                <a:ext cx="500202" cy="5232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4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4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031" y="2938788"/>
                <a:ext cx="500202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0007806" y="1862049"/>
                <a:ext cx="510268" cy="5232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4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4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806" y="1862049"/>
                <a:ext cx="51026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0007806" y="4189487"/>
                <a:ext cx="510268" cy="5232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4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4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806" y="4189487"/>
                <a:ext cx="51026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17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15</cp:revision>
  <dcterms:created xsi:type="dcterms:W3CDTF">2017-10-08T11:51:38Z</dcterms:created>
  <dcterms:modified xsi:type="dcterms:W3CDTF">2018-01-08T11:13:38Z</dcterms:modified>
</cp:coreProperties>
</file>