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6858000" cy="9144000"/>
  <p:embeddedFontLst>
    <p:embeddedFont>
      <p:font typeface="League Spartan" charset="0"/>
      <p:regular r:id="rId25"/>
    </p:embeddedFont>
    <p:embeddedFont>
      <p:font typeface="Montserrat Bold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7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3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8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4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8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5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7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6"/>
            <a:ext cx="155448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619125"/>
            <a:ext cx="8229600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19125"/>
            <a:ext cx="24384000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8"/>
            <a:ext cx="15544800" cy="204311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8"/>
            <a:ext cx="15544800" cy="2250281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3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78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16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5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19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3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7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11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1"/>
            <a:ext cx="8080376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388" indent="0">
              <a:buNone/>
              <a:defRPr sz="3600" b="1"/>
            </a:lvl2pPr>
            <a:lvl3pPr marL="1632782" indent="0">
              <a:buNone/>
              <a:defRPr sz="3200" b="1"/>
            </a:lvl3pPr>
            <a:lvl4pPr marL="2449168" indent="0">
              <a:buNone/>
              <a:defRPr sz="2900" b="1"/>
            </a:lvl4pPr>
            <a:lvl5pPr marL="3265560" indent="0">
              <a:buNone/>
              <a:defRPr sz="2900" b="1"/>
            </a:lvl5pPr>
            <a:lvl6pPr marL="4081949" indent="0">
              <a:buNone/>
              <a:defRPr sz="2900" b="1"/>
            </a:lvl6pPr>
            <a:lvl7pPr marL="4898336" indent="0">
              <a:buNone/>
              <a:defRPr sz="2900" b="1"/>
            </a:lvl7pPr>
            <a:lvl8pPr marL="5714724" indent="0">
              <a:buNone/>
              <a:defRPr sz="2900" b="1"/>
            </a:lvl8pPr>
            <a:lvl9pPr marL="6531117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1" y="2302671"/>
            <a:ext cx="8083550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388" indent="0">
              <a:buNone/>
              <a:defRPr sz="3600" b="1"/>
            </a:lvl2pPr>
            <a:lvl3pPr marL="1632782" indent="0">
              <a:buNone/>
              <a:defRPr sz="3200" b="1"/>
            </a:lvl3pPr>
            <a:lvl4pPr marL="2449168" indent="0">
              <a:buNone/>
              <a:defRPr sz="2900" b="1"/>
            </a:lvl4pPr>
            <a:lvl5pPr marL="3265560" indent="0">
              <a:buNone/>
              <a:defRPr sz="2900" b="1"/>
            </a:lvl5pPr>
            <a:lvl6pPr marL="4081949" indent="0">
              <a:buNone/>
              <a:defRPr sz="2900" b="1"/>
            </a:lvl6pPr>
            <a:lvl7pPr marL="4898336" indent="0">
              <a:buNone/>
              <a:defRPr sz="2900" b="1"/>
            </a:lvl7pPr>
            <a:lvl8pPr marL="5714724" indent="0">
              <a:buNone/>
              <a:defRPr sz="2900" b="1"/>
            </a:lvl8pPr>
            <a:lvl9pPr marL="6531117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1" y="3262313"/>
            <a:ext cx="8083550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1" y="409575"/>
            <a:ext cx="6016626" cy="1743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83"/>
            <a:ext cx="102235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1" y="2152656"/>
            <a:ext cx="6016626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16388" indent="0">
              <a:buNone/>
              <a:defRPr sz="2100"/>
            </a:lvl2pPr>
            <a:lvl3pPr marL="1632782" indent="0">
              <a:buNone/>
              <a:defRPr sz="1800"/>
            </a:lvl3pPr>
            <a:lvl4pPr marL="2449168" indent="0">
              <a:buNone/>
              <a:defRPr sz="1600"/>
            </a:lvl4pPr>
            <a:lvl5pPr marL="3265560" indent="0">
              <a:buNone/>
              <a:defRPr sz="1600"/>
            </a:lvl5pPr>
            <a:lvl6pPr marL="4081949" indent="0">
              <a:buNone/>
              <a:defRPr sz="1600"/>
            </a:lvl6pPr>
            <a:lvl7pPr marL="4898336" indent="0">
              <a:buNone/>
              <a:defRPr sz="1600"/>
            </a:lvl7pPr>
            <a:lvl8pPr marL="5714724" indent="0">
              <a:buNone/>
              <a:defRPr sz="1600"/>
            </a:lvl8pPr>
            <a:lvl9pPr marL="653111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5700"/>
            </a:lvl1pPr>
            <a:lvl2pPr marL="816388" indent="0">
              <a:buNone/>
              <a:defRPr sz="5000"/>
            </a:lvl2pPr>
            <a:lvl3pPr marL="1632782" indent="0">
              <a:buNone/>
              <a:defRPr sz="4300"/>
            </a:lvl3pPr>
            <a:lvl4pPr marL="2449168" indent="0">
              <a:buNone/>
              <a:defRPr sz="3600"/>
            </a:lvl4pPr>
            <a:lvl5pPr marL="3265560" indent="0">
              <a:buNone/>
              <a:defRPr sz="3600"/>
            </a:lvl5pPr>
            <a:lvl6pPr marL="4081949" indent="0">
              <a:buNone/>
              <a:defRPr sz="3600"/>
            </a:lvl6pPr>
            <a:lvl7pPr marL="4898336" indent="0">
              <a:buNone/>
              <a:defRPr sz="3600"/>
            </a:lvl7pPr>
            <a:lvl8pPr marL="5714724" indent="0">
              <a:buNone/>
              <a:defRPr sz="3600"/>
            </a:lvl8pPr>
            <a:lvl9pPr marL="6531117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16388" indent="0">
              <a:buNone/>
              <a:defRPr sz="2100"/>
            </a:lvl2pPr>
            <a:lvl3pPr marL="1632782" indent="0">
              <a:buNone/>
              <a:defRPr sz="1800"/>
            </a:lvl3pPr>
            <a:lvl4pPr marL="2449168" indent="0">
              <a:buNone/>
              <a:defRPr sz="1600"/>
            </a:lvl4pPr>
            <a:lvl5pPr marL="3265560" indent="0">
              <a:buNone/>
              <a:defRPr sz="1600"/>
            </a:lvl5pPr>
            <a:lvl6pPr marL="4081949" indent="0">
              <a:buNone/>
              <a:defRPr sz="1600"/>
            </a:lvl6pPr>
            <a:lvl7pPr marL="4898336" indent="0">
              <a:buNone/>
              <a:defRPr sz="1600"/>
            </a:lvl7pPr>
            <a:lvl8pPr marL="5714724" indent="0">
              <a:buNone/>
              <a:defRPr sz="1600"/>
            </a:lvl8pPr>
            <a:lvl9pPr marL="653111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75" tIns="81642" rIns="163275" bIns="816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8"/>
            <a:ext cx="16459200" cy="6788945"/>
          </a:xfrm>
          <a:prstGeom prst="rect">
            <a:avLst/>
          </a:prstGeom>
        </p:spPr>
        <p:txBody>
          <a:bodyPr vert="horz" lIns="163275" tIns="81642" rIns="163275" bIns="81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3"/>
            <a:ext cx="4267200" cy="547688"/>
          </a:xfrm>
          <a:prstGeom prst="rect">
            <a:avLst/>
          </a:prstGeom>
        </p:spPr>
        <p:txBody>
          <a:bodyPr vert="horz" lIns="163275" tIns="81642" rIns="163275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3"/>
            <a:ext cx="5791200" cy="547688"/>
          </a:xfrm>
          <a:prstGeom prst="rect">
            <a:avLst/>
          </a:prstGeom>
        </p:spPr>
        <p:txBody>
          <a:bodyPr vert="horz" lIns="163275" tIns="81642" rIns="163275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3"/>
            <a:ext cx="4267200" cy="547688"/>
          </a:xfrm>
          <a:prstGeom prst="rect">
            <a:avLst/>
          </a:prstGeom>
        </p:spPr>
        <p:txBody>
          <a:bodyPr vert="horz" lIns="163275" tIns="81642" rIns="163275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63278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292" indent="-612292" algn="l" defTabSz="163278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32" indent="-510244" algn="l" defTabSz="1632782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75" indent="-408193" algn="l" defTabSz="163278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61" indent="-408193" algn="l" defTabSz="1632782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751" indent="-408193" algn="l" defTabSz="1632782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143" indent="-408193" algn="l" defTabSz="163278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529" indent="-408193" algn="l" defTabSz="163278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915" indent="-408193" algn="l" defTabSz="163278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311" indent="-408193" algn="l" defTabSz="163278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88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82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68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60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949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336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724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117" algn="l" defTabSz="163278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219200" y="419100"/>
            <a:ext cx="1516380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2"/>
              </a:lnSpc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Presentation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: A multiuser blogging Platform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4648203" y="6972302"/>
            <a:ext cx="3403614" cy="1670480"/>
            <a:chOff x="0" y="0"/>
            <a:chExt cx="4802553" cy="235707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02553" cy="2357074"/>
            </a:xfrm>
            <a:custGeom>
              <a:avLst/>
              <a:gdLst/>
              <a:ahLst/>
              <a:cxnLst/>
              <a:rect l="l" t="t" r="r" b="b"/>
              <a:pathLst>
                <a:path w="4802553" h="2357074">
                  <a:moveTo>
                    <a:pt x="4678094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8094" y="0"/>
                  </a:lnTo>
                  <a:cubicBezTo>
                    <a:pt x="4746673" y="0"/>
                    <a:pt x="4802553" y="55880"/>
                    <a:pt x="4802553" y="124460"/>
                  </a:cubicBezTo>
                  <a:lnTo>
                    <a:pt x="4802553" y="2232614"/>
                  </a:lnTo>
                  <a:cubicBezTo>
                    <a:pt x="4802553" y="2301194"/>
                    <a:pt x="4746673" y="2357074"/>
                    <a:pt x="4678094" y="2357074"/>
                  </a:cubicBezTo>
                  <a:close/>
                </a:path>
              </a:pathLst>
            </a:custGeom>
            <a:solidFill>
              <a:srgbClr val="69BDFA">
                <a:alpha val="30980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096000" y="5600700"/>
            <a:ext cx="4742620" cy="99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5"/>
              </a:lnSpc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Members: </a:t>
            </a:r>
            <a:endParaRPr lang="en-US" sz="3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8915403" y="6972302"/>
            <a:ext cx="3403614" cy="1670480"/>
            <a:chOff x="0" y="0"/>
            <a:chExt cx="4802553" cy="23570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02553" cy="2357074"/>
            </a:xfrm>
            <a:custGeom>
              <a:avLst/>
              <a:gdLst/>
              <a:ahLst/>
              <a:cxnLst/>
              <a:rect l="l" t="t" r="r" b="b"/>
              <a:pathLst>
                <a:path w="4802553" h="2357074">
                  <a:moveTo>
                    <a:pt x="4678094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8094" y="0"/>
                  </a:lnTo>
                  <a:cubicBezTo>
                    <a:pt x="4746673" y="0"/>
                    <a:pt x="4802553" y="55880"/>
                    <a:pt x="4802553" y="124460"/>
                  </a:cubicBezTo>
                  <a:lnTo>
                    <a:pt x="4802553" y="2232614"/>
                  </a:lnTo>
                  <a:cubicBezTo>
                    <a:pt x="4802553" y="2301194"/>
                    <a:pt x="4746673" y="2357074"/>
                    <a:pt x="4678094" y="2357074"/>
                  </a:cubicBezTo>
                  <a:close/>
                </a:path>
              </a:pathLst>
            </a:custGeom>
            <a:solidFill>
              <a:srgbClr val="69BDFA">
                <a:alpha val="30980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114800" y="1866902"/>
            <a:ext cx="8088472" cy="99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5"/>
              </a:lnSpc>
            </a:pP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Supervised By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5486400" y="3238500"/>
            <a:ext cx="5724496" cy="2162994"/>
            <a:chOff x="0" y="0"/>
            <a:chExt cx="6197811" cy="235707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197812" cy="2357074"/>
            </a:xfrm>
            <a:custGeom>
              <a:avLst/>
              <a:gdLst/>
              <a:ahLst/>
              <a:cxnLst/>
              <a:rect l="l" t="t" r="r" b="b"/>
              <a:pathLst>
                <a:path w="6197812" h="2357074">
                  <a:moveTo>
                    <a:pt x="6073351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73351" y="0"/>
                  </a:lnTo>
                  <a:cubicBezTo>
                    <a:pt x="6141931" y="0"/>
                    <a:pt x="6197812" y="55880"/>
                    <a:pt x="6197812" y="124460"/>
                  </a:cubicBezTo>
                  <a:lnTo>
                    <a:pt x="6197812" y="2232614"/>
                  </a:lnTo>
                  <a:cubicBezTo>
                    <a:pt x="6197812" y="2301194"/>
                    <a:pt x="6141931" y="2357074"/>
                    <a:pt x="6073351" y="2357074"/>
                  </a:cubicBezTo>
                  <a:close/>
                </a:path>
              </a:pathLst>
            </a:custGeom>
            <a:solidFill>
              <a:srgbClr val="69BDFA">
                <a:alpha val="30980"/>
              </a:srgbClr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343400" y="3390900"/>
            <a:ext cx="81534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Nayan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Nath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Designation: Lecturer</a:t>
            </a:r>
          </a:p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Department of CSE</a:t>
            </a:r>
          </a:p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Sylhet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Engineering College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648203" y="7353302"/>
            <a:ext cx="340361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Enamul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Hasan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(2019331503)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15403" y="7353302"/>
            <a:ext cx="340361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Kabir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Hussan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2019331543)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47" y="5143505"/>
            <a:ext cx="9667026" cy="468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19" y="159550"/>
            <a:ext cx="9685482" cy="4679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7" y="2058143"/>
            <a:ext cx="4548266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Registration layout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1806" y="6947230"/>
            <a:ext cx="2740076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 in layout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4080" y="1391301"/>
            <a:ext cx="16319840" cy="7866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7010401" y="495301"/>
            <a:ext cx="384857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Dashboard page</a:t>
            </a:r>
            <a:endParaRPr lang="en-US" sz="39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3188" y="1503809"/>
            <a:ext cx="15841624" cy="762487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054042" y="490861"/>
            <a:ext cx="414735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Profile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57130" y="148459"/>
            <a:ext cx="10102516" cy="4866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57130" y="5228988"/>
            <a:ext cx="10102516" cy="486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1371600" y="2284005"/>
            <a:ext cx="289559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Post layout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2619" y="7365793"/>
            <a:ext cx="3915966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Create post layout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6396" y="1478019"/>
            <a:ext cx="15175208" cy="733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6815527" y="490861"/>
            <a:ext cx="3276006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Edit post layout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14500"/>
            <a:ext cx="15293727" cy="739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5715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Post View Page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485900"/>
            <a:ext cx="14874456" cy="8218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6858000" y="571500"/>
            <a:ext cx="3886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Blog site layouts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1104900"/>
            <a:ext cx="14859000" cy="8330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546" y="1163527"/>
            <a:ext cx="14934908" cy="7959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0" y="1638300"/>
            <a:ext cx="12209060" cy="7913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5257800" y="647700"/>
            <a:ext cx="7046714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Admin Panel log in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82488" y="4161557"/>
            <a:ext cx="16876812" cy="915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 : A Multi-User Blogging 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0630" y="1900268"/>
            <a:ext cx="13826740" cy="7009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6271331" y="490861"/>
            <a:ext cx="4905822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Administration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79411" y="7591719"/>
            <a:ext cx="2853714" cy="40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  <a:spcBef>
                <a:spcPct val="0"/>
              </a:spcBef>
            </a:pPr>
            <a:r>
              <a:rPr lang="en-US" sz="2500" dirty="0">
                <a:latin typeface="Montserrat Bold"/>
              </a:rPr>
              <a:t>Product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76655" y="202049"/>
            <a:ext cx="4895702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Future Plan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5017" y="1235073"/>
            <a:ext cx="14743183" cy="7950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8"/>
              </a:lnSpc>
            </a:pPr>
            <a:endParaRPr/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Making the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fully dynamic.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Adding a comment option of any viewer of a post.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React options after reading an article.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Linking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lipo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portfolio with others social media platform like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Twitter,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Voting options for a post.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Easy Navigation.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E-mail subscription.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Displaying post in reverse order.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Creating a blog post archive system.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Comment spam protection.</a:t>
            </a:r>
          </a:p>
          <a:p>
            <a:pPr marL="719539" lvl="1" indent="-359767" algn="just">
              <a:lnSpc>
                <a:spcPts val="4664"/>
              </a:lnSpc>
              <a:buFont typeface="Arial"/>
              <a:buChar char="•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Creating contact method.</a:t>
            </a:r>
          </a:p>
          <a:p>
            <a:pPr algn="just">
              <a:lnSpc>
                <a:spcPts val="2798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5936773" y="435934"/>
            <a:ext cx="4962674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6766" y="1943100"/>
            <a:ext cx="14545928" cy="523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design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for the bloggers who want to express the new idea of her or his with the people. It’s a multi user blogging system where we can see various kinds of writers and bloggers. Making this blogging platform we learned front-end developing tools like html,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bootstrap and back-end developing tools like python,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framework. We also learned about blogging platforms, how to manage them and so on. We hope this site will create new era in Bangladesh's blogging system.</a:t>
            </a:r>
          </a:p>
          <a:p>
            <a:pPr algn="just">
              <a:lnSpc>
                <a:spcPts val="3359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359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Blogs provide ways for you to not only express your thoughts and (potentially) build an audience, but also build a portfolio of original work at your pace and on your terms.</a:t>
            </a:r>
          </a:p>
          <a:p>
            <a:pPr algn="just">
              <a:lnSpc>
                <a:spcPts val="3359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 yes - I think you should start a blog. Play with it, commit to it. In a year, you’ll be amazed at what you’ve built.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3733800" y="2247900"/>
            <a:ext cx="10225948" cy="4952653"/>
            <a:chOff x="1414171" y="2042755"/>
            <a:chExt cx="13634597" cy="6603536"/>
          </a:xfrm>
        </p:grpSpPr>
        <p:sp>
          <p:nvSpPr>
            <p:cNvPr id="7" name="TextBox 7"/>
            <p:cNvSpPr txBox="1"/>
            <p:nvPr/>
          </p:nvSpPr>
          <p:spPr>
            <a:xfrm>
              <a:off x="1414171" y="2042755"/>
              <a:ext cx="13634597" cy="3847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500" dirty="0">
                  <a:latin typeface="Bukhari Script Bold"/>
                </a:rPr>
                <a:t>Thank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125371" y="5192354"/>
              <a:ext cx="12434520" cy="3453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1"/>
                </a:lnSpc>
                <a:spcBef>
                  <a:spcPct val="0"/>
                </a:spcBef>
              </a:pPr>
              <a:r>
                <a:rPr lang="en-US" sz="20200" dirty="0"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886200" y="723900"/>
            <a:ext cx="9497736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62662" y="3603746"/>
            <a:ext cx="13810724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is a Blogging website which  means broadcast-style communications systems that enable authors to publish articles, opinions or product reviews (known as posts), which can be delivered through stand-alone websites, email, feed syndications systems and social networks. Blogging platforms also enable direct reader participation with the host blogger or with other blog participants by enabling user comments.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62662" y="2170215"/>
            <a:ext cx="13810724" cy="128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Blogging is an amazing way to improve your writing, explore areas of interest in depth, learn the basics of website management and SEO, and — perhaps most importantly, develop clarity of thinking.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2662" y="6168834"/>
            <a:ext cx="1381072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allows the user to create,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organise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and publish written and visual content online in a blog.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819310" y="345808"/>
            <a:ext cx="9497736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work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724" y="1728822"/>
            <a:ext cx="13810724" cy="348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allows the user to publish posts, display the date that the post was published, and assign a specific author assigned to the post. These software or web-based services also allow users to tag content with specific categories, making it easier to search for all posts on topic within the blog. </a:t>
            </a:r>
          </a:p>
          <a:p>
            <a:pPr algn="just">
              <a:lnSpc>
                <a:spcPts val="3359"/>
              </a:lnSpc>
            </a:pPr>
            <a:endParaRPr sz="23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359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 user can create and manage his personal blog site in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lipoblog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and after publishing the posts any internet user can read his posts and see his blog site.</a:t>
            </a:r>
          </a:p>
          <a:p>
            <a:pPr algn="just">
              <a:lnSpc>
                <a:spcPts val="3359"/>
              </a:lnSpc>
            </a:pPr>
            <a:endParaRPr sz="2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0" y="4762500"/>
            <a:ext cx="9497736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6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405157" y="6150179"/>
            <a:ext cx="2668326" cy="2668325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015496" y="6188369"/>
            <a:ext cx="3321552" cy="3321552"/>
            <a:chOff x="0" y="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7756712" y="5937694"/>
            <a:ext cx="1944072" cy="6925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9872241" y="7245765"/>
            <a:ext cx="2902242" cy="103392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67276" y="6876857"/>
            <a:ext cx="1944072" cy="194164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7835643" y="9123304"/>
            <a:ext cx="1681270" cy="59895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7814348" y="6032964"/>
            <a:ext cx="1828800" cy="37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00" b="1" dirty="0">
                <a:solidFill>
                  <a:schemeClr val="bg2">
                    <a:lumMod val="75000"/>
                  </a:schemeClr>
                </a:solidFill>
                <a:latin typeface="Archivo Black Bold"/>
              </a:rPr>
              <a:t>Interactive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72234" y="7536037"/>
            <a:ext cx="2912716" cy="408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300" b="1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Resposive</a:t>
            </a:r>
            <a:endParaRPr lang="en-US" sz="2300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4622801" y="7245765"/>
            <a:ext cx="2902242" cy="103392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078233" y="7536033"/>
            <a:ext cx="1980902" cy="37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00" b="1" dirty="0">
                <a:solidFill>
                  <a:schemeClr val="bg2">
                    <a:lumMod val="75000"/>
                  </a:schemeClr>
                </a:solidFill>
                <a:latin typeface="Archivo Black Bold"/>
              </a:rPr>
              <a:t>Easy to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705603" y="723904"/>
            <a:ext cx="4377630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5497193" y="2747054"/>
            <a:ext cx="6465954" cy="6465954"/>
            <a:chOff x="0" y="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3103784" y="4986753"/>
            <a:ext cx="3401684" cy="121185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9808763" y="7665422"/>
            <a:ext cx="2947702" cy="105011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0955770" y="5016421"/>
            <a:ext cx="3318424" cy="118218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7147246" y="2311870"/>
            <a:ext cx="3411280" cy="121526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4541517" y="7726698"/>
            <a:ext cx="2919134" cy="103994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160040" y="2699435"/>
            <a:ext cx="3385692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Improves your writing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24732" y="5388854"/>
            <a:ext cx="2743796" cy="35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300" b="1" dirty="0">
                <a:solidFill>
                  <a:schemeClr val="bg1"/>
                </a:solidFill>
                <a:latin typeface="League Spartan Bold"/>
              </a:rPr>
              <a:t>Keeps you current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25200" y="5219701"/>
            <a:ext cx="30480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300" b="1" dirty="0">
                <a:solidFill>
                  <a:schemeClr val="bg1"/>
                </a:solidFill>
                <a:latin typeface="League Spartan Bold"/>
              </a:rPr>
              <a:t>Teaches website management</a:t>
            </a:r>
            <a:r>
              <a:rPr lang="en-US" sz="2300" b="1" dirty="0">
                <a:solidFill>
                  <a:schemeClr val="bg1"/>
                </a:solidFill>
                <a:latin typeface="League Spartan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88655" y="7971821"/>
            <a:ext cx="2424858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 a portfolio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16968" y="7819418"/>
            <a:ext cx="353128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300" b="1" dirty="0">
                <a:solidFill>
                  <a:schemeClr val="bg1"/>
                </a:solidFill>
                <a:latin typeface="League Spartan Bold"/>
              </a:rPr>
              <a:t>Improves your analytical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158416" y="396539"/>
            <a:ext cx="2569220" cy="1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12890" y="1896437"/>
            <a:ext cx="6571656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framework.</a:t>
            </a: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SQLite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marL="932568" lvl="1" indent="-466284">
              <a:lnSpc>
                <a:spcPts val="6046"/>
              </a:lnSpc>
              <a:buFont typeface="Arial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Visual Studio 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651357" y="452822"/>
            <a:ext cx="10985302" cy="7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Programming Language &amp; Database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41618" y="1859570"/>
            <a:ext cx="13239560" cy="4501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Programming Language: To build this blogging site we use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framwork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a Free and open-source framework for building web apps with Python language.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features:</a:t>
            </a:r>
          </a:p>
          <a:p>
            <a:pPr marL="604499" lvl="1" indent="-302251">
              <a:lnSpc>
                <a:spcPts val="3920"/>
              </a:lnSpc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admin site</a:t>
            </a:r>
          </a:p>
          <a:p>
            <a:pPr marL="604499" lvl="1" indent="-302251">
              <a:lnSpc>
                <a:spcPts val="3920"/>
              </a:lnSpc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Object-relational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(ORM)</a:t>
            </a:r>
          </a:p>
          <a:p>
            <a:pPr marL="604499" lvl="1" indent="-302251">
              <a:lnSpc>
                <a:spcPts val="3920"/>
              </a:lnSpc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marL="604499" lvl="1" indent="-302251">
              <a:lnSpc>
                <a:spcPts val="3920"/>
              </a:lnSpc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>
              <a:lnSpc>
                <a:spcPts val="392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That's why for back-end operations we use python code.</a:t>
            </a:r>
          </a:p>
          <a:p>
            <a:pPr>
              <a:lnSpc>
                <a:spcPts val="392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For front-end we used HTML, CSS,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41618" y="6564621"/>
            <a:ext cx="13239560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Supports relational database . It is an open source database that stores data to a text file on a device.  Android comes in with built in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database implementation.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a local database. It stores data locally so In order to access this database, you don't need to establish any kind of connections for it like JDBC,ODBC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e.t.c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5" y="1409702"/>
            <a:ext cx="16530918" cy="79324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315203" y="266702"/>
            <a:ext cx="2763590" cy="91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42901"/>
            <a:ext cx="9525000" cy="4528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067300"/>
            <a:ext cx="9601200" cy="465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9"/>
          <p:cNvSpPr txBox="1"/>
          <p:nvPr/>
        </p:nvSpPr>
        <p:spPr>
          <a:xfrm>
            <a:off x="1524000" y="2019301"/>
            <a:ext cx="4419600" cy="85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Trending Section:</a:t>
            </a:r>
            <a:endParaRPr lang="en-US" sz="48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752600" y="6591302"/>
            <a:ext cx="4419600" cy="85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Discover Page:</a:t>
            </a:r>
            <a:endParaRPr lang="en-US" sz="48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709</Words>
  <Application>Microsoft Office PowerPoint</Application>
  <PresentationFormat>Custom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Times New Roman</vt:lpstr>
      <vt:lpstr>Archivo Black Bold</vt:lpstr>
      <vt:lpstr>League Spartan Bold</vt:lpstr>
      <vt:lpstr>League Spartan</vt:lpstr>
      <vt:lpstr>Montserrat Bold</vt:lpstr>
      <vt:lpstr>Calibri</vt:lpstr>
      <vt:lpstr>Bukhari Script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LipoBlog</dc:title>
  <cp:lastModifiedBy>Windows User</cp:lastModifiedBy>
  <cp:revision>16</cp:revision>
  <dcterms:created xsi:type="dcterms:W3CDTF">2006-08-16T00:00:00Z</dcterms:created>
  <dcterms:modified xsi:type="dcterms:W3CDTF">2024-02-13T05:26:09Z</dcterms:modified>
  <dc:identifier>DAFUj-e77bk</dc:identifier>
</cp:coreProperties>
</file>