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2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7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6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3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2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6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55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F847-D7EA-4169-B28D-358E52F3394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BB99-CAB3-4B18-968D-30210AA54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41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Number Theory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Hasan Murad</a:t>
            </a:r>
          </a:p>
          <a:p>
            <a:r>
              <a:rPr lang="en-GB" dirty="0" smtClean="0"/>
              <a:t>Lecturer,</a:t>
            </a:r>
          </a:p>
          <a:p>
            <a:r>
              <a:rPr lang="en-GB" dirty="0" smtClean="0"/>
              <a:t>CSE,UAP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5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270256" cy="421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1791"/>
            <a:ext cx="4197286" cy="383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04" y="2799714"/>
            <a:ext cx="4700935" cy="3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Euclid's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2300-year-old </a:t>
            </a:r>
            <a:r>
              <a:rPr lang="en-GB" dirty="0" smtClean="0"/>
              <a:t>method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5048"/>
            <a:ext cx="3520220" cy="736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90" y="3588361"/>
            <a:ext cx="3989903" cy="28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PRIME EXAMPLES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How many primes are there?</a:t>
            </a:r>
            <a:r>
              <a:rPr lang="en-GB" dirty="0" smtClean="0"/>
              <a:t> </a:t>
            </a:r>
          </a:p>
          <a:p>
            <a:r>
              <a:rPr lang="en-GB" dirty="0"/>
              <a:t>A lot.</a:t>
            </a:r>
            <a:r>
              <a:rPr lang="en-GB" dirty="0" smtClean="0"/>
              <a:t> </a:t>
            </a:r>
          </a:p>
          <a:p>
            <a:r>
              <a:rPr lang="en-GB" dirty="0"/>
              <a:t>In fact, </a:t>
            </a:r>
            <a:r>
              <a:rPr lang="en-GB" dirty="0" smtClean="0"/>
              <a:t>infinitely </a:t>
            </a:r>
            <a:r>
              <a:rPr lang="en-GB" dirty="0"/>
              <a:t>many.</a:t>
            </a:r>
            <a:r>
              <a:rPr lang="en-GB" dirty="0" smtClean="0"/>
              <a:t> </a:t>
            </a:r>
          </a:p>
          <a:p>
            <a:r>
              <a:rPr lang="en-GB" dirty="0" smtClean="0"/>
              <a:t>Euclid proved </a:t>
            </a:r>
            <a:r>
              <a:rPr lang="en-GB" dirty="0"/>
              <a:t>this long </a:t>
            </a:r>
            <a:r>
              <a:rPr lang="en-GB" dirty="0" smtClean="0"/>
              <a:t>ago.</a:t>
            </a:r>
          </a:p>
          <a:p>
            <a:r>
              <a:rPr lang="en-GB" dirty="0"/>
              <a:t>Suppose there were only</a:t>
            </a:r>
            <a:r>
              <a:rPr lang="en-GB" dirty="0" smtClean="0"/>
              <a:t> finitely </a:t>
            </a:r>
            <a:r>
              <a:rPr lang="en-GB" dirty="0"/>
              <a:t>many primes, say k of </a:t>
            </a:r>
            <a:r>
              <a:rPr lang="en-GB" dirty="0" smtClean="0"/>
              <a:t>them - </a:t>
            </a:r>
            <a:r>
              <a:rPr lang="en-GB" dirty="0"/>
              <a:t>2, 3, 5, </a:t>
            </a:r>
            <a:r>
              <a:rPr lang="en-GB" dirty="0" smtClean="0"/>
              <a:t>…. </a:t>
            </a:r>
            <a:r>
              <a:rPr lang="en-GB" dirty="0"/>
              <a:t>, Pk. Then, said Euclid, </a:t>
            </a:r>
            <a:r>
              <a:rPr lang="en-GB" dirty="0" smtClean="0"/>
              <a:t>we should </a:t>
            </a:r>
            <a:r>
              <a:rPr lang="en-GB" dirty="0"/>
              <a:t>consider the number</a:t>
            </a:r>
            <a:r>
              <a:rPr lang="en-GB" dirty="0" smtClean="0"/>
              <a:t>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8163"/>
            <a:ext cx="4139307" cy="5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255835" cy="657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30" y="4617831"/>
            <a:ext cx="8396915" cy="12796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93" y="2451150"/>
            <a:ext cx="7822223" cy="18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Number Theory</vt:lpstr>
      <vt:lpstr>Definition </vt:lpstr>
      <vt:lpstr>Euclid's algorithm</vt:lpstr>
      <vt:lpstr>PRIME EXAMPLES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</dc:title>
  <dc:creator>Hasan Murad</dc:creator>
  <cp:lastModifiedBy>Hasan Murad</cp:lastModifiedBy>
  <cp:revision>4</cp:revision>
  <dcterms:created xsi:type="dcterms:W3CDTF">2020-08-16T16:01:58Z</dcterms:created>
  <dcterms:modified xsi:type="dcterms:W3CDTF">2020-08-16T16:39:04Z</dcterms:modified>
</cp:coreProperties>
</file>