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1496-737A-43FC-A8D9-6BD06C27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BB1C8-5169-48E4-BB89-EFDC5857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2AADE-3C3D-4E68-81A4-FE54240A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1F230-5CFB-4871-AC1D-082E3C49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72191-A812-4BCC-9236-D3D3B76B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1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84EB-B974-4C47-8C4F-026671B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5C3BF-E4EB-4326-9599-20F26179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36FAB-0977-4E50-B817-7082AFA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7CA7E-F44B-4877-B47F-DEA48F1F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68BC-9015-4F49-8A79-D0ECA394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16F2B-12E7-45DD-B3D9-36CA7EB1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013E0C-3EE9-46ED-9273-232E1FFA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A0B05-C826-4480-8BDD-61AEA81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3A5C3-6E5F-44C7-9665-0DE382D4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8705E-79BB-44B5-B1D6-3B5560A6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6AB5-F8B8-46E5-9128-C7C0BD8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082C-F8D5-4AD8-BE79-4DD6FC1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07830-14F7-4C72-A9DD-AFE9A62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AA23B-4547-4CEA-8CD6-3536FBE6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F4C40-E8AF-4400-8504-9CEE752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6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C2DB-6C51-4C8C-BE73-A863455C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8CC38-ABAF-41F0-83D6-21F0DF43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67687-D44C-4D25-A2C1-FF310BEC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6C06D-FB1B-468C-BCAF-7B93EA3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A10F3-7579-47A8-8E05-D7E9206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FFB7-5C59-43EF-99D1-2FDC895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F2E38-6A5E-42D6-9B2B-0387D9A9A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E9100-88C9-434F-AE09-CAC840CE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F796A-4873-4E47-A3A5-2A64CBE0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A6E6B-C215-4A17-8B7B-19BE391E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F1D5B-3249-4F25-A0DA-C1968C4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06142-282E-4B15-AACA-AFFA00FD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34602-FF1D-4B96-B676-2742B53B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1EA39-6A98-4777-B2F2-6C1EBE20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A6271-4EBC-414F-A02C-02FF1F7B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4F3AD9-2FBA-4EF4-848F-019849CD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8D1DE-4FCF-4F55-AA00-9D8CE355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D888B-CB15-4F12-92AF-8DDE4E7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0A4E6E-202D-4803-8D88-7F76972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F384-DC1C-420F-9D7F-BA50DD53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59C2E-0C51-45C5-8192-B1670596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B89E8-6728-42A7-B790-97324ED5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1F9D9-53BA-4AA1-9A61-784A63D7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06E98B-902E-42B0-8D0A-2242488B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B44879-214F-496C-A2E6-7BDA8CB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116746-8B2E-4ED8-AA21-EEF615E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E379-8069-4DA7-B9C1-CDEC89E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DE570-37DA-49A1-BE6F-E912DD77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15CB8-72BA-4851-B107-CAF0BB89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9554CA-39A4-4B5D-92C1-343CF46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97CBF-5C4D-49C5-804C-8EFBBB3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4EDA7-BB7D-4F64-B801-61CB970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0760-293B-4305-86AE-29CF8BFB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971CF2-32E1-44A1-A274-1390B70D8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F50BF-CC5F-457F-9F94-0839C975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5B884-111A-4D17-9594-40176D3C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C2AF9-FDF7-4B57-8F7B-24C46730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97E51-A522-4DA0-8626-44CE10C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606C5-C8DB-4814-955A-FB01139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60F1A-ABAC-4794-8639-C9A3F0ED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AC741-FDB9-4C38-8EBD-68FC8FCD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D1EC-0385-4CF8-B82D-4C32D76D4122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F6E05-4B12-4CDB-A637-4226DDA5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FEF46-D3CE-4318-9647-CB019F1F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8F10C-5514-45C7-8DD7-6E561CDE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F050B-EF93-4CCC-9485-473AB7D2D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44CF23-D577-431B-AEBB-72B0DFAB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2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C111CC-A53D-410C-995C-6D9F218B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2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03C4AC-440A-4E8D-A01C-8D49D7603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8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1DB62-1C23-402F-9BDD-FDE79ECA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C42829-ED47-4919-9A77-82994932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FD5B29-B582-4068-AB69-9AB68906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8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04BFD5-7730-4715-B3AB-66DC1CC6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8FFBD9-63E1-4FB6-B2F0-E02DE99C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D39B44-1149-4023-995C-09D63725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9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996AA8-2AD8-4A25-BE45-E7DD3A5C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2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DEB7B6-5E1B-48B2-815C-F2D35510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9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SETH</dc:creator>
  <cp:lastModifiedBy>SETH</cp:lastModifiedBy>
  <cp:revision>1</cp:revision>
  <dcterms:created xsi:type="dcterms:W3CDTF">2021-06-05T17:14:57Z</dcterms:created>
  <dcterms:modified xsi:type="dcterms:W3CDTF">2021-06-05T17:23:07Z</dcterms:modified>
</cp:coreProperties>
</file>