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F1496-737A-43FC-A8D9-6BD06C270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4BB1C8-5169-48E4-BB89-EFDC5857F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32AADE-3C3D-4E68-81A4-FE54240A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D1EC-0385-4CF8-B82D-4C32D76D4122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01F230-5CFB-4871-AC1D-082E3C49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872191-A812-4BCC-9236-D3D3B76B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ACF-EEC9-47AB-A342-02AA11BCB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13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384EB-B974-4C47-8C4F-026671BA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F5C3BF-E4EB-4326-9599-20F261798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536FAB-0977-4E50-B817-7082AFAE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D1EC-0385-4CF8-B82D-4C32D76D4122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D7CA7E-F44B-4877-B47F-DEA48F1FB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9768BC-9015-4F49-8A79-D0ECA394F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ACF-EEC9-47AB-A342-02AA11BCB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10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616F2B-12E7-45DD-B3D9-36CA7EB15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013E0C-3EE9-46ED-9273-232E1FFAE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4A0B05-C826-4480-8BDD-61AEA814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D1EC-0385-4CF8-B82D-4C32D76D4122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83A5C3-6E5F-44C7-9665-0DE382D4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28705E-79BB-44B5-B1D6-3B5560A6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ACF-EEC9-47AB-A342-02AA11BCB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0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B6AB5-F8B8-46E5-9128-C7C0BD89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1A082C-F8D5-4AD8-BE79-4DD6FC1F7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007830-14F7-4C72-A9DD-AFE9A621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D1EC-0385-4CF8-B82D-4C32D76D4122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FAA23B-4547-4CEA-8CD6-3536FBE60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4F4C40-E8AF-4400-8504-9CEE752F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ACF-EEC9-47AB-A342-02AA11BCB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06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0C2DB-6C51-4C8C-BE73-A863455C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28CC38-ABAF-41F0-83D6-21F0DF43E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E67687-D44C-4D25-A2C1-FF310BECD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D1EC-0385-4CF8-B82D-4C32D76D4122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86C06D-FB1B-468C-BCAF-7B93EA32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CA10F3-7579-47A8-8E05-D7E92061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ACF-EEC9-47AB-A342-02AA11BCB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34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BFFB7-5C59-43EF-99D1-2FDC895B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CF2E38-6A5E-42D6-9B2B-0387D9A9A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FE9100-88C9-434F-AE09-CAC840CE4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2F796A-4873-4E47-A3A5-2A64CBE0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D1EC-0385-4CF8-B82D-4C32D76D4122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BA6E6B-C215-4A17-8B7B-19BE391E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AF1D5B-3249-4F25-A0DA-C1968C4B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ACF-EEC9-47AB-A342-02AA11BCB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87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06142-282E-4B15-AACA-AFFA00FD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334602-FF1D-4B96-B676-2742B53BB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71EA39-6A98-4777-B2F2-6C1EBE202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0A6271-4EBC-414F-A02C-02FF1F7B8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54F3AD9-2FBA-4EF4-848F-019849CDD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5A8D1DE-4FCF-4F55-AA00-9D8CE355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D1EC-0385-4CF8-B82D-4C32D76D4122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FFD888B-CB15-4F12-92AF-8DDE4E7F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80A4E6E-202D-4803-8D88-7F76972A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ACF-EEC9-47AB-A342-02AA11BCB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86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5F384-DC1C-420F-9D7F-BA50DD53E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559C2E-0C51-45C5-8192-B1670596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D1EC-0385-4CF8-B82D-4C32D76D4122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00B89E8-6728-42A7-B790-97324ED53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71F9D9-53BA-4AA1-9A61-784A63D7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ACF-EEC9-47AB-A342-02AA11BCB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90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06E98B-902E-42B0-8D0A-2242488B9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D1EC-0385-4CF8-B82D-4C32D76D4122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B44879-214F-496C-A2E6-7BDA8CBAE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116746-8B2E-4ED8-AA21-EEF615E0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ACF-EEC9-47AB-A342-02AA11BCB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96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CE379-8069-4DA7-B9C1-CDEC89E14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2DE570-37DA-49A1-BE6F-E912DD779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215CB8-72BA-4851-B107-CAF0BB896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9554CA-39A4-4B5D-92C1-343CF4630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D1EC-0385-4CF8-B82D-4C32D76D4122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597CBF-5C4D-49C5-804C-8EFBBB3B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A4EDA7-BB7D-4F64-B801-61CB9708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ACF-EEC9-47AB-A342-02AA11BCB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90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F0760-293B-4305-86AE-29CF8BFB5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4971CF2-32E1-44A1-A274-1390B70D8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DF50BF-CC5F-457F-9F94-0839C9754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B5B884-111A-4D17-9594-40176D3C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D1EC-0385-4CF8-B82D-4C32D76D4122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6C2AF9-FDF7-4B57-8F7B-24C46730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E97E51-A522-4DA0-8626-44CE10CB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ACF-EEC9-47AB-A342-02AA11BCB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6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5A606C5-C8DB-4814-955A-FB011396C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F60F1A-ABAC-4794-8639-C9A3F0ED7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BAC741-FDB9-4C38-8EBD-68FC8FCDB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4D1EC-0385-4CF8-B82D-4C32D76D4122}" type="datetimeFigureOut">
              <a:rPr lang="pt-BR" smtClean="0"/>
              <a:t>07/06/2021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5F6E05-4B12-4CDB-A637-4226DDA59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7FEF46-D3CE-4318-9647-CB019F1FB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88ACF-EEC9-47AB-A342-02AA11BCB8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63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8F10C-5514-45C7-8DD7-6E561CDE3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FF050B-EF93-4CCC-9485-473AB7D2DA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B44CF23-D577-431B-AEBB-72B0DFAB7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62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3C111CC-A53D-410C-995C-6D9F218B4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328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B03C4AC-440A-4E8D-A01C-8D49D7603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688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731DB62-1C23-402F-9BDD-FDE79ECA4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0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heel spokes="1"/>
      </p:transition>
    </mc:Choice>
    <mc:Fallback xmlns="">
      <p:transition spd="slow">
        <p:wheel spokes="1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F215819-F0F7-4203-8DB2-491482CCF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9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heel spokes="1"/>
      </p:transition>
    </mc:Choice>
    <mc:Fallback xmlns="">
      <p:transition spd="slow">
        <p:wheel spokes="1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FFD5B29-B582-4068-AB69-9AB68906C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8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heel spokes="1"/>
      </p:transition>
    </mc:Choice>
    <mc:Fallback xmlns="">
      <p:transition spd="slow">
        <p:wheel spokes="1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304BFD5-7730-4715-B3AB-66DC1CC61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4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heel spokes="1"/>
      </p:transition>
    </mc:Choice>
    <mc:Fallback xmlns="">
      <p:transition spd="slow">
        <p:wheel spokes="1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A8FFBD9-63E1-4FB6-B2F0-E02DE99CD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6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heel spokes="1"/>
      </p:transition>
    </mc:Choice>
    <mc:Fallback xmlns="">
      <p:transition spd="slow">
        <p:wheel spokes="1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BD39B44-1149-4023-995C-09D637255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798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2996AA8-2AD8-4A25-BE45-E7DD3A5C4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821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ADEB7B6-5E1B-48B2-815C-F2D35510E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497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SETH</dc:creator>
  <cp:lastModifiedBy>SETH</cp:lastModifiedBy>
  <cp:revision>2</cp:revision>
  <dcterms:created xsi:type="dcterms:W3CDTF">2021-06-05T17:14:57Z</dcterms:created>
  <dcterms:modified xsi:type="dcterms:W3CDTF">2021-06-07T19:03:46Z</dcterms:modified>
</cp:coreProperties>
</file>