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11"/>
  </p:notesMasterIdLst>
  <p:handoutMasterIdLst>
    <p:handoutMasterId r:id="rId12"/>
  </p:handoutMasterIdLst>
  <p:sldIdLst>
    <p:sldId id="287" r:id="rId5"/>
    <p:sldId id="289" r:id="rId6"/>
    <p:sldId id="288" r:id="rId7"/>
    <p:sldId id="290" r:id="rId8"/>
    <p:sldId id="291" r:id="rId9"/>
    <p:sldId id="292" r:id="rId10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38" autoAdjust="0"/>
  </p:normalViewPr>
  <p:slideViewPr>
    <p:cSldViewPr>
      <p:cViewPr varScale="1">
        <p:scale>
          <a:sx n="107" d="100"/>
          <a:sy n="107" d="100"/>
        </p:scale>
        <p:origin x="78" y="120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10/10/2017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10/10/2017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editar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el estilo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Como montar una </a:t>
            </a:r>
            <a:r>
              <a:rPr lang="es-ES" dirty="0" err="1"/>
              <a:t>WebAPI</a:t>
            </a:r>
            <a:r>
              <a:rPr lang="es-ES" dirty="0"/>
              <a:t> en ASP.NET Core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 – Sergio </a:t>
            </a:r>
            <a:r>
              <a:rPr lang="es-ES" dirty="0" err="1"/>
              <a:t>Hernandez</a:t>
            </a:r>
            <a:r>
              <a:rPr lang="es-ES" dirty="0"/>
              <a:t> Mancebo</a:t>
            </a:r>
          </a:p>
        </p:txBody>
      </p:sp>
      <p:pic>
        <p:nvPicPr>
          <p:cNvPr id="5" name="Marcador de posición de imagen 2">
            <a:extLst>
              <a:ext uri="{FF2B5EF4-FFF2-40B4-BE49-F238E27FC236}">
                <a16:creationId xmlns:a16="http://schemas.microsoft.com/office/drawing/2014/main" id="{D7FACED7-D0B3-4287-B12E-A1E002A95557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955" y="6143786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EDE5CC3-53C9-4CF8-9DD7-6A480F22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4000" dirty="0"/>
              <a:t>Introducción</a:t>
            </a:r>
          </a:p>
          <a:p>
            <a:r>
              <a:rPr lang="es-ES" sz="4000" dirty="0" err="1"/>
              <a:t>Routing</a:t>
            </a:r>
            <a:endParaRPr lang="es-ES" sz="4000" dirty="0"/>
          </a:p>
          <a:p>
            <a:r>
              <a:rPr lang="es-ES" sz="4000" dirty="0" err="1"/>
              <a:t>Versioning</a:t>
            </a:r>
            <a:endParaRPr lang="es-ES" sz="4000" dirty="0"/>
          </a:p>
          <a:p>
            <a:r>
              <a:rPr lang="es-ES" sz="4000" dirty="0"/>
              <a:t>Autenticación</a:t>
            </a:r>
          </a:p>
          <a:p>
            <a:r>
              <a:rPr lang="es-ES" sz="4000" dirty="0"/>
              <a:t>Inyección de Dependencias</a:t>
            </a:r>
          </a:p>
          <a:p>
            <a:r>
              <a:rPr lang="es-ES" sz="4000" dirty="0"/>
              <a:t>Documentación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AB6BA-1047-421E-AD3F-3C872723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041B200E-A746-4F7F-846A-10D69CD3A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867" y="2196455"/>
            <a:ext cx="2712345" cy="27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AD0525E-AF50-47E3-BF48-49514E70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Toda ha cambiado …  Nada ha cambiado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7A8FEFD-47EC-42E7-9805-78A8A9C7FDF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Resultado de imagen de zidane jugador entrenador">
            <a:extLst>
              <a:ext uri="{FF2B5EF4-FFF2-40B4-BE49-F238E27FC236}">
                <a16:creationId xmlns:a16="http://schemas.microsoft.com/office/drawing/2014/main" id="{32674CD8-605F-494A-88CA-A9D0E755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75" y="998290"/>
            <a:ext cx="10873208" cy="611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9D5D53-9A56-44EA-B44E-6CA0B576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ha cambiado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003E684-D100-41F8-B963-DE065966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268" y="1116335"/>
            <a:ext cx="9941892" cy="55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44ED0C0-4C43-488C-AA68-D3E2F99D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.NET cada vez más grande y más pesado</a:t>
            </a:r>
          </a:p>
          <a:p>
            <a:r>
              <a:rPr lang="es-ES" dirty="0"/>
              <a:t>Todas las versiones dependen del Framework</a:t>
            </a:r>
          </a:p>
          <a:p>
            <a:r>
              <a:rPr lang="es-ES" dirty="0" err="1"/>
              <a:t>Difcultad</a:t>
            </a:r>
            <a:r>
              <a:rPr lang="es-ES" dirty="0"/>
              <a:t> para mantener el ciclo de </a:t>
            </a:r>
            <a:r>
              <a:rPr lang="es-ES" dirty="0" err="1"/>
              <a:t>Release</a:t>
            </a:r>
            <a:r>
              <a:rPr lang="es-ES" dirty="0"/>
              <a:t> actual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3A47FDB-2C05-451B-86AA-A4102EF9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F34BF9-7DF8-4201-BEE2-EAC9D7AC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555E60-2AF2-4483-B08B-5EA601458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03" y="1548383"/>
            <a:ext cx="11590401" cy="301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9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83CD139-66FA-419E-86FB-A221D59D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Implementación flexible</a:t>
            </a:r>
          </a:p>
          <a:p>
            <a:r>
              <a:rPr lang="es-ES" sz="3200" dirty="0"/>
              <a:t>Multiplataforma</a:t>
            </a:r>
          </a:p>
          <a:p>
            <a:r>
              <a:rPr lang="es-ES" sz="3200" dirty="0"/>
              <a:t>Herramientas de línea de comandos</a:t>
            </a:r>
          </a:p>
          <a:p>
            <a:r>
              <a:rPr lang="es-ES" sz="3200" dirty="0"/>
              <a:t>Compatible con .NET </a:t>
            </a:r>
            <a:r>
              <a:rPr lang="es-ES" sz="3200" dirty="0" err="1"/>
              <a:t>Frameworks</a:t>
            </a:r>
            <a:r>
              <a:rPr lang="es-ES" sz="3200" dirty="0"/>
              <a:t>, </a:t>
            </a:r>
            <a:r>
              <a:rPr lang="es-ES" sz="3200" dirty="0" err="1"/>
              <a:t>Xamarin</a:t>
            </a:r>
            <a:r>
              <a:rPr lang="es-ES" sz="3200" dirty="0"/>
              <a:t> y Mono</a:t>
            </a:r>
          </a:p>
          <a:p>
            <a:r>
              <a:rPr lang="es-ES" sz="3200" dirty="0"/>
              <a:t>Código Abierto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38C32-AFF4-45FF-AC3E-1CB212D3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.NET Core?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82B47C-602E-4B07-8C2B-98CB6370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98363"/>
      </p:ext>
    </p:extLst>
  </p:cSld>
  <p:clrMapOvr>
    <a:masterClrMapping/>
  </p:clrMapOvr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132315-85E7-4715-9264-D006C1C7D479}">
  <ds:schemaRefs>
    <ds:schemaRef ds:uri="http://purl.org/dc/dcmitype/"/>
    <ds:schemaRef ds:uri="http://purl.org/dc/elements/1.1/"/>
    <ds:schemaRef ds:uri="3fc376a6-7dd6-488b-97d3-185ba1a312b8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Presentacion</Template>
  <TotalTime>27</TotalTime>
  <Words>90</Words>
  <Application>Microsoft Office PowerPoint</Application>
  <PresentationFormat>Personalizado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Symbol</vt:lpstr>
      <vt:lpstr>ENCAMINA</vt:lpstr>
      <vt:lpstr>Como montar una WebAPI en ASP.NET Core </vt:lpstr>
      <vt:lpstr>Agenda</vt:lpstr>
      <vt:lpstr>Toda ha cambiado …  Nada ha cambiado</vt:lpstr>
      <vt:lpstr>Que ha cambiado</vt:lpstr>
      <vt:lpstr>Un poco de Historia</vt:lpstr>
      <vt:lpstr>¿Qué es .NET Core?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montar una WebAPI en ASP.NET Core</dc:title>
  <dc:creator>Adrián Díaz Cervera</dc:creator>
  <cp:lastModifiedBy>Adrián Díaz Cervera</cp:lastModifiedBy>
  <cp:revision>3</cp:revision>
  <dcterms:created xsi:type="dcterms:W3CDTF">2017-10-10T10:22:42Z</dcterms:created>
  <dcterms:modified xsi:type="dcterms:W3CDTF">2017-10-10T10:50:16Z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