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37"/>
  </p:notesMasterIdLst>
  <p:handoutMasterIdLst>
    <p:handoutMasterId r:id="rId38"/>
  </p:handoutMasterIdLst>
  <p:sldIdLst>
    <p:sldId id="287" r:id="rId5"/>
    <p:sldId id="289" r:id="rId6"/>
    <p:sldId id="288" r:id="rId7"/>
    <p:sldId id="291" r:id="rId8"/>
    <p:sldId id="292" r:id="rId9"/>
    <p:sldId id="293" r:id="rId10"/>
    <p:sldId id="29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38" autoAdjust="0"/>
  </p:normalViewPr>
  <p:slideViewPr>
    <p:cSldViewPr>
      <p:cViewPr varScale="1">
        <p:scale>
          <a:sx n="103" d="100"/>
          <a:sy n="103" d="100"/>
        </p:scale>
        <p:origin x="153" y="72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13/04/2018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png"/><Relationship Id="rId4" Type="http://schemas.openxmlformats.org/officeDocument/2006/relationships/hyperlink" Target="http://blogs.encamina.com/desarrollandosobresharepoin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Adecco: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245C2-5B13-4008-AB95-BB938732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AA61BA-60F1-4FDD-8353-5CC59747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6CB619-F1D5-4B41-8F76-76AE7062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35" y="302802"/>
            <a:ext cx="11593288" cy="65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2BA473-23EE-4785-91E3-2B3B3C77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6A0113-E62E-4244-B83A-46202CB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D2EA6D-9A77-4B0F-8B2A-9091C9A9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C77E5-A56A-43CB-BE8A-C558AC88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" y="612279"/>
            <a:ext cx="11305255" cy="56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78BC43D-009B-49AE-A2B7-385EE05F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3B45E2-80D4-46FF-8CD8-E8DC696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27EF4-440D-4FAD-A9EB-C77B231B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C5FBE2-E825-4020-96EB-A09F0EB2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218519"/>
            <a:ext cx="10896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A35F60C-3920-4BF8-B6AA-2042C219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9DC2A4-3370-49AF-BC95-A4C49A7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3CDB0B-1415-40A2-8654-5B42CC67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89494-C544-41C3-8680-1FFAC515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39" y="468263"/>
            <a:ext cx="9734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DABB54-ECCB-467D-A4C3-8CC1A2C8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8E23A9-045D-45E3-A378-DBA7CCC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541ECE-124A-485C-8BEF-D47E40B9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5E1D9-C14A-4BD3-BF76-E979A8C2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73564"/>
            <a:ext cx="1164183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1CC19F5-EF37-402B-A91B-18B05D5E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AA74F9-CF4E-4DCF-8CD9-444B9793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F6A65-B6A3-4E2B-95E0-2B2800D2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71BA1-D13B-40C6-AEFC-9E1FC999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96255"/>
            <a:ext cx="1116124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39B381-0FB7-4523-B8E5-2ABE36D3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35D04B-42C9-445B-ADD3-0A2ED18B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23495-4596-4B96-A221-3CCD2DF2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16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3349D2-263F-4DE7-8F6A-C27BFDF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56504"/>
            <a:ext cx="1108923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6AC8C10-97CC-4124-B66D-40F272B2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225F2ED-E33C-4A99-9BEF-A5E7819F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2CAC21-040B-4080-BDA6-4A9F3EEC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D4760-13C7-45C4-9DDF-AD6A1F19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07823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BEEEF3-27A1-4B90-97D1-D7C84AEC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6A4FE9-A0C6-49C0-827E-5D5F0A71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B04F7C-0A0A-43AF-AC44-D76C33F8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CA0ED9-E7CE-4835-B715-68BCF643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468263"/>
            <a:ext cx="1094521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F6F1D2-3D4B-4E04-9329-2528487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escribir mejores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182517-0211-4005-9D07-396179D44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19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51" y="1332357"/>
            <a:ext cx="4139952" cy="3199838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Adrián Díaz Cervera</a:t>
            </a:r>
            <a:endParaRPr lang="es-ES" sz="1400" dirty="0">
              <a:solidFill>
                <a:srgbClr val="666666"/>
              </a:solidFill>
            </a:endParaRPr>
          </a:p>
        </p:txBody>
      </p:sp>
      <p:pic>
        <p:nvPicPr>
          <p:cNvPr id="7" name="Marcador de posición de imagen 4"/>
          <p:cNvPicPr>
            <a:picLocks noChangeAspect="1"/>
          </p:cNvPicPr>
          <p:nvPr/>
        </p:nvPicPr>
        <p:blipFill>
          <a:blip r:embed="rId3"/>
          <a:srcRect l="137" r="137"/>
          <a:stretch>
            <a:fillRect/>
          </a:stretch>
        </p:blipFill>
        <p:spPr>
          <a:xfrm>
            <a:off x="1896940" y="1332360"/>
            <a:ext cx="1782363" cy="1713121"/>
          </a:xfrm>
          <a:prstGeom prst="rect">
            <a:avLst/>
          </a:prstGeom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3566195" y="1332359"/>
            <a:ext cx="7835800" cy="5400601"/>
          </a:xfrm>
          <a:prstGeom prst="rect">
            <a:avLst/>
          </a:prstGeom>
        </p:spPr>
        <p:txBody>
          <a:bodyPr/>
          <a:lstStyle>
            <a:lvl1pPr marL="373384" indent="-373384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8998" indent="-31115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s-ES" sz="16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lvl="1" indent="0">
              <a:buNone/>
            </a:pPr>
            <a:r>
              <a:rPr lang="en-US" dirty="0"/>
              <a:t>MVP SharePoint Server</a:t>
            </a:r>
          </a:p>
          <a:p>
            <a:pPr marL="339725" lvl="1" indent="0">
              <a:buNone/>
            </a:pPr>
            <a:r>
              <a:rPr lang="en-US" dirty="0" err="1"/>
              <a:t>Sofwarare</a:t>
            </a:r>
            <a:r>
              <a:rPr lang="en-US" dirty="0"/>
              <a:t> Architect Lead en ENCAMINA</a:t>
            </a: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r>
              <a:rPr lang="en-US" dirty="0"/>
              <a:t>http://blogs.encamina.com/desarrollandosobresharepoint</a:t>
            </a:r>
          </a:p>
          <a:p>
            <a:pPr marL="339725" lvl="1" indent="0">
              <a:buNone/>
            </a:pPr>
            <a:r>
              <a:rPr lang="en-US" dirty="0"/>
              <a:t>http://geeks.ms/blogs/adiazcervera </a:t>
            </a:r>
          </a:p>
          <a:p>
            <a:pPr marL="339725" lvl="1" indent="0">
              <a:buNone/>
            </a:pPr>
            <a:r>
              <a:rPr lang="en-US" dirty="0"/>
              <a:t>adiaz@encamina.com</a:t>
            </a:r>
          </a:p>
          <a:p>
            <a:pPr marL="339725" lvl="1" indent="0">
              <a:buNone/>
            </a:pPr>
            <a:r>
              <a:rPr lang="en-US" dirty="0"/>
              <a:t>@AdrianDiaz81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6" y="4730189"/>
            <a:ext cx="109552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EC584-5B0C-447A-9EC3-C3DBFC62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5E6892-705B-47B2-9AE1-C8BD0D3B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0389-594F-4A29-9F61-B8E8790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332359"/>
            <a:ext cx="10982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4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7FCEAB1-CD91-460E-9877-3FD3529E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AEC757-BB6C-40D6-A3D9-E77C8803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C66E7-D6B8-490C-8BDC-8B61E413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7AE5D-B1E0-4167-B68B-DF29DCF6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900311"/>
            <a:ext cx="11830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EED194C-F330-44A9-AA65-E7C58962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5A1455-4E43-4F7C-A917-83D0FFB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A4C51-7CFD-481E-846A-3A1F5F3F3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83739-5598-4E4E-AAF0-CED43B8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4" y="665373"/>
            <a:ext cx="120110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3D0A52A-8495-401B-9EC4-BF2472FF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E10521-BD9E-4331-86EE-DB3EC04A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8656F-A10A-43ED-AA92-66336634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7198CC-278B-4660-856B-28CD2453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2" y="302801"/>
            <a:ext cx="109537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FEF2DC-9F22-4C39-9947-012FFE01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CF8CD9-A7C9-4D57-8E87-F7AFEF0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B75308-F7A6-4255-B562-66EFC5DF5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7CC77-3855-400F-AF67-A61C469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12279"/>
            <a:ext cx="11377264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F89323-07B2-42EC-B818-F1DB87F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vs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4F303-9FCF-44DB-9CEB-C4CA9D7965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25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9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9EA2E-AE47-4F02-9D6E-B85C68D5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213AD7-4EA5-4D8E-BE8E-3741101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D7C26F-28CB-40EE-BAED-CADA7B21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27" y="396255"/>
            <a:ext cx="11429231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5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8DBEA2-8CE1-42EF-88C1-0F952BEC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BF152A-E8FA-456B-8A9B-CBC9FE26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443A0-0C68-4490-BAFF-36369D47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EB2C19-997B-407E-84B6-0931528F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3" y="540271"/>
            <a:ext cx="1152128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BF1E6A-2AAA-4E56-98F5-1E10D5BC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719DE4-60D3-47AE-A545-2EA62D10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E7B444-DE5E-4595-82D3-7148665A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A35A73-2D97-4495-B00C-BFC2DD94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1" y="322209"/>
            <a:ext cx="1072919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F21A9A5-BBF2-4EED-A19A-4FA270E6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656D7A-22DB-47D4-89E9-A7F19A8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26CD1-FBE5-49DD-B9B8-BF6D1E91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DB54C6-6350-488D-A17D-EE2B0BA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9" y="330689"/>
            <a:ext cx="11809312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9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3E55-5014-43E8-B94B-3F7B529B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19A0-0266-4DDD-87F5-E5FB2EBAEB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¿Qué es </a:t>
            </a:r>
            <a:r>
              <a:rPr lang="es-ES" sz="3600" dirty="0" err="1"/>
              <a:t>Typescript</a:t>
            </a:r>
            <a:r>
              <a:rPr lang="es-ES" sz="3600" dirty="0"/>
              <a:t>?</a:t>
            </a:r>
          </a:p>
          <a:p>
            <a:r>
              <a:rPr lang="es-ES" sz="3600" dirty="0"/>
              <a:t>Beneficios de utilizar </a:t>
            </a:r>
            <a:r>
              <a:rPr lang="es-ES" sz="3600" dirty="0" err="1"/>
              <a:t>Typescript</a:t>
            </a:r>
            <a:endParaRPr lang="es-ES" sz="3600" dirty="0"/>
          </a:p>
          <a:p>
            <a:r>
              <a:rPr lang="es-ES" sz="3600" dirty="0"/>
              <a:t>Tipos </a:t>
            </a:r>
          </a:p>
          <a:p>
            <a:pPr lvl="1"/>
            <a:r>
              <a:rPr lang="es-ES" sz="3600" dirty="0" err="1"/>
              <a:t>Declaracion</a:t>
            </a:r>
            <a:r>
              <a:rPr lang="es-ES" sz="3600" dirty="0"/>
              <a:t> con </a:t>
            </a:r>
            <a:r>
              <a:rPr lang="es-ES" sz="3600" dirty="0" err="1"/>
              <a:t>let</a:t>
            </a:r>
            <a:r>
              <a:rPr lang="es-ES" sz="3600" dirty="0"/>
              <a:t> and </a:t>
            </a:r>
            <a:r>
              <a:rPr lang="es-ES" sz="3600" dirty="0" err="1"/>
              <a:t>const</a:t>
            </a:r>
            <a:endParaRPr lang="es-ES" sz="3600" dirty="0"/>
          </a:p>
          <a:p>
            <a:pPr lvl="1"/>
            <a:r>
              <a:rPr lang="es-ES" sz="3600" dirty="0" err="1"/>
              <a:t>Null</a:t>
            </a:r>
            <a:r>
              <a:rPr lang="es-ES" sz="3600" dirty="0"/>
              <a:t> and </a:t>
            </a:r>
            <a:r>
              <a:rPr lang="es-ES" sz="3600" dirty="0" err="1"/>
              <a:t>undefined</a:t>
            </a:r>
            <a:endParaRPr lang="es-ES" sz="3600" dirty="0"/>
          </a:p>
          <a:p>
            <a:pPr lvl="1"/>
            <a:r>
              <a:rPr lang="es-ES" sz="3600" dirty="0"/>
              <a:t>Control Flow</a:t>
            </a:r>
          </a:p>
          <a:p>
            <a:r>
              <a:rPr lang="es-ES" sz="3600" dirty="0"/>
              <a:t>Como usar </a:t>
            </a:r>
            <a:r>
              <a:rPr lang="es-ES" sz="3600" dirty="0" err="1"/>
              <a:t>frameworks</a:t>
            </a:r>
            <a:r>
              <a:rPr lang="es-ES" sz="3600" dirty="0"/>
              <a:t> </a:t>
            </a:r>
            <a:r>
              <a:rPr lang="es-ES" sz="3600" dirty="0" err="1"/>
              <a:t>Javascript</a:t>
            </a:r>
            <a:r>
              <a:rPr lang="es-E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30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F160C00-E11E-4A58-91E2-39CBF4CF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E5FA6-C3C5-4061-BE2D-BD248B9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38AD0-8151-4C94-B78F-5BBC7EF4D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F9E8B-5172-42CF-ACB9-626BB211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302801"/>
            <a:ext cx="108299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5A1EB18-CF72-4CCF-B6CE-C270A593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DE1E50-B3BB-49E3-9B9B-13827838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0FEA7C-07E3-41EB-8DF4-3D7932717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F0C7C5-002A-4CD9-A14F-1628F922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513556"/>
            <a:ext cx="10677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6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EF69CE-E12D-41A3-8BAE-B9FD7691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E0E97F-5CEA-4CDE-8A6D-658AE4C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F00AB-5471-48D9-A573-02A2D5D95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8F09A2-696B-49F0-9353-C01B9670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1049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E0C69-D40A-40EB-AC7F-4EDE08BC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1026" name="Picture 2" descr="Resultado de imagen de typescript">
            <a:extLst>
              <a:ext uri="{FF2B5EF4-FFF2-40B4-BE49-F238E27FC236}">
                <a16:creationId xmlns:a16="http://schemas.microsoft.com/office/drawing/2014/main" id="{F64F0EEC-3510-49F0-9092-BCE72C39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67" y="1620391"/>
            <a:ext cx="424847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9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A565A3-BAAF-40E0-893A-355665F3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lenguaje de programación de código abierto desarrollado por Microsoft por </a:t>
            </a:r>
            <a:r>
              <a:rPr lang="es-ES" sz="2800" dirty="0" err="1"/>
              <a:t>Anders</a:t>
            </a:r>
            <a:r>
              <a:rPr lang="es-ES" sz="2800" dirty="0"/>
              <a:t> </a:t>
            </a:r>
            <a:r>
              <a:rPr lang="es-ES" sz="2800" dirty="0" err="1"/>
              <a:t>Hejlberg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Podemos definirlo como un “JavaScript” con superpoderes =&gt;</a:t>
            </a:r>
          </a:p>
          <a:p>
            <a:pPr lvl="2"/>
            <a:r>
              <a:rPr lang="es-ES" sz="2800" dirty="0" err="1"/>
              <a:t>Typings</a:t>
            </a:r>
            <a:endParaRPr lang="es-ES" sz="2800" dirty="0"/>
          </a:p>
          <a:p>
            <a:pPr lvl="2"/>
            <a:r>
              <a:rPr lang="es-ES" sz="2800" dirty="0" err="1"/>
              <a:t>Class</a:t>
            </a:r>
            <a:endParaRPr lang="es-ES" sz="2800" dirty="0"/>
          </a:p>
          <a:p>
            <a:pPr lvl="2"/>
            <a:r>
              <a:rPr lang="es-ES" sz="2800" dirty="0"/>
              <a:t>Compila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CB57EB8-559E-43AF-993B-5CE3CCCB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2052" name="Picture 4" descr="Resultado de imagen de superman">
            <a:extLst>
              <a:ext uri="{FF2B5EF4-FFF2-40B4-BE49-F238E27FC236}">
                <a16:creationId xmlns:a16="http://schemas.microsoft.com/office/drawing/2014/main" id="{5CF6B531-D3FB-4C0A-A5A4-B2EF2091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7676" y="2340471"/>
            <a:ext cx="22552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B31FE3-D2A7-4481-9A51-7151991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Interpretación diferente según navegadores =&gt; Solucionado con </a:t>
            </a:r>
            <a:r>
              <a:rPr lang="es-ES" dirty="0" err="1"/>
              <a:t>Transpiladores</a:t>
            </a:r>
            <a:r>
              <a:rPr lang="es-ES" dirty="0"/>
              <a:t> como Babel o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/>
              <a:t>No compila</a:t>
            </a:r>
          </a:p>
          <a:p>
            <a:r>
              <a:rPr lang="es-ES" dirty="0"/>
              <a:t>Código de baja calidad =&gt; </a:t>
            </a:r>
          </a:p>
          <a:p>
            <a:pPr marL="995549" lvl="2" indent="0">
              <a:buNone/>
            </a:pPr>
            <a:r>
              <a:rPr lang="es-ES" dirty="0"/>
              <a:t>		“</a:t>
            </a:r>
            <a:r>
              <a:rPr lang="es-ES" dirty="0" err="1"/>
              <a:t>spaguetti</a:t>
            </a:r>
            <a:r>
              <a:rPr lang="es-ES" dirty="0"/>
              <a:t>”</a:t>
            </a:r>
          </a:p>
          <a:p>
            <a:pPr marL="995549" lvl="2" indent="0">
              <a:buNone/>
            </a:pPr>
            <a:r>
              <a:rPr lang="es-ES" dirty="0"/>
              <a:t>		 </a:t>
            </a:r>
            <a:r>
              <a:rPr lang="es-ES" dirty="0" err="1"/>
              <a:t>Jquery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		=&gt; Rendimiento malo de aplicaciones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Hay que hacer código </a:t>
            </a:r>
            <a:r>
              <a:rPr lang="es-ES" dirty="0" err="1"/>
              <a:t>mantenible</a:t>
            </a:r>
            <a:endParaRPr lang="es-ES" dirty="0"/>
          </a:p>
          <a:p>
            <a:pPr lvl="1"/>
            <a:r>
              <a:rPr lang="es-ES" dirty="0"/>
              <a:t>Objetivo poner el orden que empleamos en el Back en el Front 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7A73C8-82ED-400F-A08A-EBDBA37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Cuál son los problemas de JS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C2C4-4E34-4872-8510-37095C27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A1F123-427F-4A68-A46B-703D80D3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Instalar </a:t>
            </a:r>
            <a:r>
              <a:rPr lang="es-ES" dirty="0" err="1"/>
              <a:t>Typescript</a:t>
            </a:r>
            <a:r>
              <a:rPr lang="es-ES" dirty="0"/>
              <a:t> y ejecutar el compilador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485B3-1A78-442C-B2D6-32E6B80D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35" y="2556495"/>
            <a:ext cx="3619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9277E-A941-4877-A86F-F7F094FA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fichero donde almacenamos las opciones de compilación que vamos a usar en nuestro proyecto</a:t>
            </a:r>
          </a:p>
          <a:p>
            <a:r>
              <a:rPr lang="es-ES" sz="2800" dirty="0"/>
              <a:t>Se especifica que ficheros se incluyen o excluyen de la configuración</a:t>
            </a:r>
          </a:p>
          <a:p>
            <a:r>
              <a:rPr lang="es-ES" sz="2800" dirty="0"/>
              <a:t>Admite herencia de configuración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1855B4-DCC7-4CBB-A78C-0F99275A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5003B-190E-412D-B43A-4504F0C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51" y="3420591"/>
            <a:ext cx="8063061" cy="37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1C640C-3C52-429A-B6F6-C706D06F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BA005-E654-4189-9CC8-13F86F34D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6C230BBC-2B32-4AB7-A0DD-02E9BF6F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17" y="1836415"/>
            <a:ext cx="468652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72026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132315-85E7-4715-9264-D006C1C7D479}">
  <ds:schemaRefs>
    <ds:schemaRef ds:uri="http://purl.org/dc/dcmitype/"/>
    <ds:schemaRef ds:uri="http://purl.org/dc/elements/1.1/"/>
    <ds:schemaRef ds:uri="3fc376a6-7dd6-488b-97d3-185ba1a312b8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177</TotalTime>
  <Words>201</Words>
  <Application>Microsoft Office PowerPoint</Application>
  <PresentationFormat>Personalizado</PresentationFormat>
  <Paragraphs>75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Segoe UI Symbol</vt:lpstr>
      <vt:lpstr>ENCAMINA</vt:lpstr>
      <vt:lpstr>Formación Adecco: Typescript</vt:lpstr>
      <vt:lpstr>Adrián Díaz Cervera</vt:lpstr>
      <vt:lpstr>Agenda</vt:lpstr>
      <vt:lpstr>¿Qué es Typescript?</vt:lpstr>
      <vt:lpstr>¿Qué es TypeScript?</vt:lpstr>
      <vt:lpstr>Cuál son los problemas de JS</vt:lpstr>
      <vt:lpstr>DEMO Instalar Typescript y ejecutar el compilador</vt:lpstr>
      <vt:lpstr>Tsconfig.json</vt:lpstr>
      <vt:lpstr>Tipos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escribir mejores Funciones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Interfaces vs Clases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11</cp:revision>
  <dcterms:created xsi:type="dcterms:W3CDTF">2018-04-13T09:47:39Z</dcterms:created>
  <dcterms:modified xsi:type="dcterms:W3CDTF">2018-04-13T12:45:19Z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