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3" r:id="rId6"/>
    <p:sldId id="264" r:id="rId7"/>
    <p:sldId id="265" r:id="rId8"/>
    <p:sldId id="266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>
          <p15:clr>
            <a:srgbClr val="A4A3A4"/>
          </p15:clr>
        </p15:guide>
        <p15:guide id="2" orient="horz" pos="2835">
          <p15:clr>
            <a:srgbClr val="A4A3A4"/>
          </p15:clr>
        </p15:guide>
        <p15:guide id="3" pos="2880">
          <p15:clr>
            <a:srgbClr val="A4A3A4"/>
          </p15:clr>
        </p15:guide>
        <p15:guide id="4" pos="1644">
          <p15:clr>
            <a:srgbClr val="A4A3A4"/>
          </p15:clr>
        </p15:guide>
        <p15:guide id="5" orient="horz" pos="1663">
          <p15:clr>
            <a:srgbClr val="A4A3A4"/>
          </p15:clr>
        </p15:guide>
        <p15:guide id="6" pos="3200">
          <p15:clr>
            <a:srgbClr val="A4A3A4"/>
          </p15:clr>
        </p15:guide>
        <p15:guide id="7" orient="horz" pos="2742">
          <p15:clr>
            <a:srgbClr val="A4A3A4"/>
          </p15:clr>
        </p15:guide>
        <p15:guide id="8" orient="horz" pos="2379">
          <p15:clr>
            <a:srgbClr val="A4A3A4"/>
          </p15:clr>
        </p15:guide>
        <p15:guide id="9" pos="3902">
          <p15:clr>
            <a:srgbClr val="A4A3A4"/>
          </p15:clr>
        </p15:guide>
        <p15:guide id="10" pos="2382">
          <p15:clr>
            <a:srgbClr val="A4A3A4"/>
          </p15:clr>
        </p15:guide>
        <p15:guide id="11" orient="horz" pos="20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0C7"/>
    <a:srgbClr val="785CB4"/>
    <a:srgbClr val="5D2C91"/>
    <a:srgbClr val="362E88"/>
    <a:srgbClr val="5642A3"/>
    <a:srgbClr val="4D43A3"/>
    <a:srgbClr val="D5309A"/>
    <a:srgbClr val="F14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E4C8B-FE6B-DC9F-5CE0-44F5E09F12A4}" v="9" dt="2019-05-28T09:05:50.355"/>
    <p1510:client id="{AEC83838-A065-446B-9D0A-9375D217229C}" v="1" dt="2019-05-28T11:00:32.750"/>
    <p1510:client id="{E677555C-B317-4FCD-BF09-98949A147528}" v="445" dt="2019-05-28T10:00:01.182"/>
  </p1510:revLst>
</p1510:revInfo>
</file>

<file path=ppt/tableStyles.xml><?xml version="1.0" encoding="utf-8"?>
<a:tblStyleLst xmlns:a="http://schemas.openxmlformats.org/drawingml/2006/main" def="{D701D38D-5184-47A6-8E1E-579052DE0D4B}">
  <a:tblStyle styleId="{D701D38D-5184-47A6-8E1E-579052DE0D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6"/>
      </p:cViewPr>
      <p:guideLst>
        <p:guide pos="340"/>
        <p:guide orient="horz" pos="2835"/>
        <p:guide pos="2880"/>
        <p:guide pos="1644"/>
        <p:guide orient="horz" pos="1663"/>
        <p:guide pos="3200"/>
        <p:guide orient="horz" pos="2742"/>
        <p:guide orient="horz" pos="2379"/>
        <p:guide pos="3902"/>
        <p:guide pos="2382"/>
        <p:guide orient="horz"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27B63B1-9579-45F7-A7C0-A35DEA3F8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DDFF10-9278-481A-92F8-60D526404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6698F-760E-47F2-B3A4-01F754680CA6}" type="datetimeFigureOut">
              <a:rPr lang="es-ES" smtClean="0"/>
              <a:t>29/05/2019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373899-2C3E-4C66-80CF-558B5CC599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E4F408-7A72-4AE5-B4FB-990A776144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0C2A8-AAE1-4C39-AD2C-1B88CFD89E3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 1">
  <p:cSld name="TITLE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>
            <a:extLst>
              <a:ext uri="{FF2B5EF4-FFF2-40B4-BE49-F238E27FC236}">
                <a16:creationId xmlns:a16="http://schemas.microsoft.com/office/drawing/2014/main" id="{A7A10DDD-658E-411E-B681-9E7C72703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841888" y="83043"/>
            <a:ext cx="7293609" cy="4977395"/>
          </a:xfrm>
          <a:prstGeom prst="rect">
            <a:avLst/>
          </a:prstGeom>
        </p:spPr>
      </p:pic>
      <p:sp>
        <p:nvSpPr>
          <p:cNvPr id="10" name="Google Shape;10;p2"/>
          <p:cNvSpPr/>
          <p:nvPr/>
        </p:nvSpPr>
        <p:spPr>
          <a:xfrm>
            <a:off x="1841888" y="647372"/>
            <a:ext cx="21143" cy="44586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000625" y="9419"/>
            <a:ext cx="5891796" cy="514348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379610" y="1146343"/>
            <a:ext cx="3512818" cy="4006565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912317" y="3881448"/>
            <a:ext cx="1980117" cy="1271467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9015762" y="1099323"/>
            <a:ext cx="197123" cy="197294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061637" y="4772862"/>
            <a:ext cx="196610" cy="196439"/>
          </a:xfrm>
          <a:custGeom>
            <a:avLst/>
            <a:gdLst/>
            <a:ahLst/>
            <a:cxnLst/>
            <a:rect l="l" t="t" r="r" b="b"/>
            <a:pathLst>
              <a:path w="1150" h="1149" extrusionOk="0">
                <a:moveTo>
                  <a:pt x="573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5"/>
                  <a:pt x="258" y="1149"/>
                  <a:pt x="573" y="1149"/>
                </a:cubicBezTo>
                <a:cubicBezTo>
                  <a:pt x="891" y="1149"/>
                  <a:pt x="1149" y="895"/>
                  <a:pt x="1149" y="576"/>
                </a:cubicBezTo>
                <a:cubicBezTo>
                  <a:pt x="1149" y="258"/>
                  <a:pt x="891" y="0"/>
                  <a:pt x="573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340083" y="880317"/>
            <a:ext cx="359881" cy="327569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500210" y="4124203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248651" y="4133622"/>
            <a:ext cx="359881" cy="327227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540000" y="978949"/>
            <a:ext cx="3512700" cy="10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 sz="3000" b="1">
                <a:solidFill>
                  <a:srgbClr val="43434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>
            <a:off x="666750" y="2456774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666750" y="446999"/>
            <a:ext cx="1876500" cy="0"/>
          </a:xfrm>
          <a:prstGeom prst="straightConnector1">
            <a:avLst/>
          </a:prstGeom>
          <a:noFill/>
          <a:ln w="28575" cap="rnd" cmpd="sng">
            <a:solidFill>
              <a:srgbClr val="785CB4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0">
          <p15:clr>
            <a:srgbClr val="F9AD4C"/>
          </p15:clr>
        </p15:guide>
        <p15:guide id="2" pos="5760" userDrawn="1">
          <p15:clr>
            <a:srgbClr val="F9AD4C"/>
          </p15:clr>
        </p15:guide>
        <p15:guide id="3" orient="horz" pos="340">
          <p15:clr>
            <a:srgbClr val="F9AD4C"/>
          </p15:clr>
        </p15:guide>
        <p15:guide id="4" orient="horz" pos="2900">
          <p15:clr>
            <a:srgbClr val="F9AD4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 userDrawn="1"/>
        </p:nvSpPr>
        <p:spPr>
          <a:xfrm>
            <a:off x="7591360" y="3365069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8418341" y="3760280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722538" y="4711044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8094621" y="4559557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8234343" y="3686705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8377690" y="3705366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836912" y="3620737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8094624" y="4897732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8475751" y="3930012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961177" y="4720064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372817" y="4798704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-19043" y="-571510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-85718" y="-523885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546071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2559035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D53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4569096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F145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"/>
          </p:nvPr>
        </p:nvSpPr>
        <p:spPr>
          <a:xfrm>
            <a:off x="2757378" y="1916510"/>
            <a:ext cx="1468932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D5309A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2"/>
          </p:nvPr>
        </p:nvSpPr>
        <p:spPr>
          <a:xfrm>
            <a:off x="2711886" y="2664825"/>
            <a:ext cx="1514424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3"/>
          </p:nvPr>
        </p:nvSpPr>
        <p:spPr>
          <a:xfrm>
            <a:off x="4784652" y="1916510"/>
            <a:ext cx="1443170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145AB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4"/>
          </p:nvPr>
        </p:nvSpPr>
        <p:spPr>
          <a:xfrm>
            <a:off x="4943417" y="2654819"/>
            <a:ext cx="128953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5"/>
          </p:nvPr>
        </p:nvSpPr>
        <p:spPr>
          <a:xfrm>
            <a:off x="694660" y="1916510"/>
            <a:ext cx="1532583" cy="446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D43A3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7D24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6"/>
          </p:nvPr>
        </p:nvSpPr>
        <p:spPr>
          <a:xfrm>
            <a:off x="688932" y="2664825"/>
            <a:ext cx="1538311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264;p13">
            <a:extLst>
              <a:ext uri="{FF2B5EF4-FFF2-40B4-BE49-F238E27FC236}">
                <a16:creationId xmlns:a16="http://schemas.microsoft.com/office/drawing/2014/main" id="{86DD8266-4E67-4D0D-ACB5-B46CDB5E5DA6}"/>
              </a:ext>
            </a:extLst>
          </p:cNvPr>
          <p:cNvSpPr/>
          <p:nvPr userDrawn="1"/>
        </p:nvSpPr>
        <p:spPr>
          <a:xfrm>
            <a:off x="6700047" y="2133675"/>
            <a:ext cx="1827611" cy="1640400"/>
          </a:xfrm>
          <a:prstGeom prst="roundRect">
            <a:avLst>
              <a:gd name="adj" fmla="val 11302"/>
            </a:avLst>
          </a:prstGeom>
          <a:noFill/>
          <a:ln w="19050" cap="rnd" cmpd="sng">
            <a:solidFill>
              <a:srgbClr val="4D43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7735D8-19F8-41DD-B269-FB9E84E20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04074" y="1878761"/>
            <a:ext cx="1468401" cy="446087"/>
          </a:xfr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lang="es-ES" sz="1400" b="1" i="0" u="none" strike="noStrike" cap="none" dirty="0">
                <a:solidFill>
                  <a:srgbClr val="4D43A3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PT Sans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6AAF60-BD9C-462F-BC82-B74C6ADCF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950" y="2665413"/>
            <a:ext cx="1533525" cy="577850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1788818" y="419280"/>
            <a:ext cx="6684300" cy="5730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855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4917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79646">
                      <a:srgbClr val="30E5D0"/>
                    </a:gs>
                    <a:gs pos="53846">
                      <a:srgbClr val="30E5D0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912" y="2982989"/>
            <a:ext cx="6858000" cy="292003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088834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51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24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illustration" preserve="1" userDrawn="1">
  <p:cSld name="1_Title slide &amp; illustra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4658124" y="0"/>
            <a:ext cx="4485910" cy="5143500"/>
          </a:xfrm>
          <a:custGeom>
            <a:avLst/>
            <a:gdLst/>
            <a:ahLst/>
            <a:cxnLst/>
            <a:rect l="l" t="t" r="r" b="b"/>
            <a:pathLst>
              <a:path w="31119" h="29766" extrusionOk="0">
                <a:moveTo>
                  <a:pt x="298" y="0"/>
                </a:moveTo>
                <a:cubicBezTo>
                  <a:pt x="1" y="1951"/>
                  <a:pt x="534" y="4034"/>
                  <a:pt x="1794" y="5558"/>
                </a:cubicBezTo>
                <a:cubicBezTo>
                  <a:pt x="3204" y="7262"/>
                  <a:pt x="5569" y="8665"/>
                  <a:pt x="5394" y="10869"/>
                </a:cubicBezTo>
                <a:cubicBezTo>
                  <a:pt x="5344" y="11510"/>
                  <a:pt x="5061" y="12129"/>
                  <a:pt x="5101" y="12773"/>
                </a:cubicBezTo>
                <a:cubicBezTo>
                  <a:pt x="5176" y="13969"/>
                  <a:pt x="6296" y="14806"/>
                  <a:pt x="7373" y="15328"/>
                </a:cubicBezTo>
                <a:cubicBezTo>
                  <a:pt x="8447" y="15855"/>
                  <a:pt x="9664" y="16302"/>
                  <a:pt x="10297" y="17315"/>
                </a:cubicBezTo>
                <a:cubicBezTo>
                  <a:pt x="11185" y="18728"/>
                  <a:pt x="10569" y="20546"/>
                  <a:pt x="10354" y="22200"/>
                </a:cubicBezTo>
                <a:cubicBezTo>
                  <a:pt x="10000" y="24920"/>
                  <a:pt x="10995" y="27711"/>
                  <a:pt x="12802" y="29766"/>
                </a:cubicBezTo>
                <a:lnTo>
                  <a:pt x="31119" y="29766"/>
                </a:lnTo>
                <a:lnTo>
                  <a:pt x="31119" y="10511"/>
                </a:lnTo>
                <a:cubicBezTo>
                  <a:pt x="31112" y="10511"/>
                  <a:pt x="31105" y="10508"/>
                  <a:pt x="31101" y="10504"/>
                </a:cubicBezTo>
                <a:cubicBezTo>
                  <a:pt x="29412" y="9731"/>
                  <a:pt x="28188" y="8192"/>
                  <a:pt x="27279" y="6571"/>
                </a:cubicBezTo>
                <a:cubicBezTo>
                  <a:pt x="27010" y="6099"/>
                  <a:pt x="26760" y="5605"/>
                  <a:pt x="26384" y="5215"/>
                </a:cubicBezTo>
                <a:cubicBezTo>
                  <a:pt x="25668" y="4470"/>
                  <a:pt x="24588" y="4180"/>
                  <a:pt x="23811" y="3497"/>
                </a:cubicBezTo>
                <a:cubicBezTo>
                  <a:pt x="23131" y="2896"/>
                  <a:pt x="22734" y="2015"/>
                  <a:pt x="22598" y="1117"/>
                </a:cubicBezTo>
                <a:cubicBezTo>
                  <a:pt x="22540" y="741"/>
                  <a:pt x="22548" y="369"/>
                  <a:pt x="22569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 userDrawn="1"/>
        </p:nvSpPr>
        <p:spPr>
          <a:xfrm>
            <a:off x="5228804" y="-29"/>
            <a:ext cx="391519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5947527" y="4651267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5114127" y="148277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635352" y="3194348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663261" y="2465974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903277" y="125640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6066313" y="3838823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10800000" flipH="1">
            <a:off x="7061201" y="-38"/>
            <a:ext cx="2082800" cy="1835188"/>
            <a:chOff x="5527403" y="4013725"/>
            <a:chExt cx="971580" cy="677856"/>
          </a:xfrm>
          <a:solidFill>
            <a:srgbClr val="5D2C91"/>
          </a:solidFill>
        </p:grpSpPr>
        <p:sp>
          <p:nvSpPr>
            <p:cNvPr id="94" name="Google Shape;94;p5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ctrTitle"/>
          </p:nvPr>
        </p:nvSpPr>
        <p:spPr>
          <a:xfrm>
            <a:off x="5498542" y="986244"/>
            <a:ext cx="3131936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6971555" y="2571741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6645458" y="2677115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6D3B52-D35A-46B8-9806-E1141383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800" y="819150"/>
            <a:ext cx="3838575" cy="3783013"/>
          </a:xfrm>
        </p:spPr>
        <p:txBody>
          <a:bodyPr/>
          <a:lstStyle>
            <a:lvl1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987AA-E4B2-4266-A6CC-43946DDBC3E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513" y="276225"/>
            <a:ext cx="3849687" cy="460375"/>
          </a:xfrm>
        </p:spPr>
        <p:txBody>
          <a:bodyPr/>
          <a:lstStyle>
            <a:lvl1pPr marL="0" indent="0" algn="l">
              <a:buNone/>
              <a:defRPr lang="es-ES" sz="1800" b="1" i="0" u="none" strike="noStrike" cap="none" dirty="0" smtClean="0">
                <a:solidFill>
                  <a:srgbClr val="5D2C9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  <a:sym typeface="PT Sans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agregar </a:t>
            </a:r>
            <a:r>
              <a:rPr lang="es-ES" err="1"/>
              <a:t>sub-título</a:t>
            </a:r>
            <a:endParaRPr lang="es-ES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7CD7CEA-ED5F-4EEC-BE8E-ABF585BA28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7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&amp; illustration" preserve="1" userDrawn="1">
  <p:cSld name="textos enfrentado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3914908" y="-173"/>
            <a:ext cx="5229128" cy="5143673"/>
          </a:xfrm>
          <a:custGeom>
            <a:avLst/>
            <a:gdLst>
              <a:gd name="connsiteX0" fmla="*/ 9646 w 29460"/>
              <a:gd name="connsiteY0" fmla="*/ 0 h 29876"/>
              <a:gd name="connsiteX1" fmla="*/ 135 w 29460"/>
              <a:gd name="connsiteY1" fmla="*/ 5668 h 29876"/>
              <a:gd name="connsiteX2" fmla="*/ 3735 w 29460"/>
              <a:gd name="connsiteY2" fmla="*/ 10979 h 29876"/>
              <a:gd name="connsiteX3" fmla="*/ 3442 w 29460"/>
              <a:gd name="connsiteY3" fmla="*/ 12883 h 29876"/>
              <a:gd name="connsiteX4" fmla="*/ 5714 w 29460"/>
              <a:gd name="connsiteY4" fmla="*/ 15438 h 29876"/>
              <a:gd name="connsiteX5" fmla="*/ 8638 w 29460"/>
              <a:gd name="connsiteY5" fmla="*/ 17425 h 29876"/>
              <a:gd name="connsiteX6" fmla="*/ 8695 w 29460"/>
              <a:gd name="connsiteY6" fmla="*/ 22310 h 29876"/>
              <a:gd name="connsiteX7" fmla="*/ 11143 w 29460"/>
              <a:gd name="connsiteY7" fmla="*/ 29876 h 29876"/>
              <a:gd name="connsiteX8" fmla="*/ 29460 w 29460"/>
              <a:gd name="connsiteY8" fmla="*/ 29876 h 29876"/>
              <a:gd name="connsiteX9" fmla="*/ 29460 w 29460"/>
              <a:gd name="connsiteY9" fmla="*/ 10621 h 29876"/>
              <a:gd name="connsiteX10" fmla="*/ 29442 w 29460"/>
              <a:gd name="connsiteY10" fmla="*/ 10614 h 29876"/>
              <a:gd name="connsiteX11" fmla="*/ 25620 w 29460"/>
              <a:gd name="connsiteY11" fmla="*/ 6681 h 29876"/>
              <a:gd name="connsiteX12" fmla="*/ 24725 w 29460"/>
              <a:gd name="connsiteY12" fmla="*/ 5325 h 29876"/>
              <a:gd name="connsiteX13" fmla="*/ 22152 w 29460"/>
              <a:gd name="connsiteY13" fmla="*/ 3607 h 29876"/>
              <a:gd name="connsiteX14" fmla="*/ 20939 w 29460"/>
              <a:gd name="connsiteY14" fmla="*/ 1227 h 29876"/>
              <a:gd name="connsiteX15" fmla="*/ 20910 w 29460"/>
              <a:gd name="connsiteY15" fmla="*/ 110 h 29876"/>
              <a:gd name="connsiteX16" fmla="*/ 9646 w 29460"/>
              <a:gd name="connsiteY16" fmla="*/ 0 h 29876"/>
              <a:gd name="connsiteX0" fmla="*/ 6208 w 26022"/>
              <a:gd name="connsiteY0" fmla="*/ 0 h 29876"/>
              <a:gd name="connsiteX1" fmla="*/ 5903 w 26022"/>
              <a:gd name="connsiteY1" fmla="*/ 9012 h 29876"/>
              <a:gd name="connsiteX2" fmla="*/ 297 w 26022"/>
              <a:gd name="connsiteY2" fmla="*/ 10979 h 29876"/>
              <a:gd name="connsiteX3" fmla="*/ 4 w 26022"/>
              <a:gd name="connsiteY3" fmla="*/ 12883 h 29876"/>
              <a:gd name="connsiteX4" fmla="*/ 2276 w 26022"/>
              <a:gd name="connsiteY4" fmla="*/ 15438 h 29876"/>
              <a:gd name="connsiteX5" fmla="*/ 5200 w 26022"/>
              <a:gd name="connsiteY5" fmla="*/ 17425 h 29876"/>
              <a:gd name="connsiteX6" fmla="*/ 5257 w 26022"/>
              <a:gd name="connsiteY6" fmla="*/ 22310 h 29876"/>
              <a:gd name="connsiteX7" fmla="*/ 7705 w 26022"/>
              <a:gd name="connsiteY7" fmla="*/ 29876 h 29876"/>
              <a:gd name="connsiteX8" fmla="*/ 26022 w 26022"/>
              <a:gd name="connsiteY8" fmla="*/ 29876 h 29876"/>
              <a:gd name="connsiteX9" fmla="*/ 26022 w 26022"/>
              <a:gd name="connsiteY9" fmla="*/ 10621 h 29876"/>
              <a:gd name="connsiteX10" fmla="*/ 26004 w 26022"/>
              <a:gd name="connsiteY10" fmla="*/ 10614 h 29876"/>
              <a:gd name="connsiteX11" fmla="*/ 22182 w 26022"/>
              <a:gd name="connsiteY11" fmla="*/ 6681 h 29876"/>
              <a:gd name="connsiteX12" fmla="*/ 21287 w 26022"/>
              <a:gd name="connsiteY12" fmla="*/ 5325 h 29876"/>
              <a:gd name="connsiteX13" fmla="*/ 18714 w 26022"/>
              <a:gd name="connsiteY13" fmla="*/ 3607 h 29876"/>
              <a:gd name="connsiteX14" fmla="*/ 17501 w 26022"/>
              <a:gd name="connsiteY14" fmla="*/ 1227 h 29876"/>
              <a:gd name="connsiteX15" fmla="*/ 17472 w 26022"/>
              <a:gd name="connsiteY15" fmla="*/ 110 h 29876"/>
              <a:gd name="connsiteX16" fmla="*/ 6208 w 26022"/>
              <a:gd name="connsiteY16" fmla="*/ 0 h 29876"/>
              <a:gd name="connsiteX0" fmla="*/ 6205 w 26019"/>
              <a:gd name="connsiteY0" fmla="*/ 0 h 29876"/>
              <a:gd name="connsiteX1" fmla="*/ 5900 w 26019"/>
              <a:gd name="connsiteY1" fmla="*/ 9012 h 29876"/>
              <a:gd name="connsiteX2" fmla="*/ 6990 w 26019"/>
              <a:gd name="connsiteY2" fmla="*/ 12486 h 29876"/>
              <a:gd name="connsiteX3" fmla="*/ 1 w 26019"/>
              <a:gd name="connsiteY3" fmla="*/ 12883 h 29876"/>
              <a:gd name="connsiteX4" fmla="*/ 2273 w 26019"/>
              <a:gd name="connsiteY4" fmla="*/ 15438 h 29876"/>
              <a:gd name="connsiteX5" fmla="*/ 5197 w 26019"/>
              <a:gd name="connsiteY5" fmla="*/ 17425 h 29876"/>
              <a:gd name="connsiteX6" fmla="*/ 5254 w 26019"/>
              <a:gd name="connsiteY6" fmla="*/ 22310 h 29876"/>
              <a:gd name="connsiteX7" fmla="*/ 7702 w 26019"/>
              <a:gd name="connsiteY7" fmla="*/ 29876 h 29876"/>
              <a:gd name="connsiteX8" fmla="*/ 26019 w 26019"/>
              <a:gd name="connsiteY8" fmla="*/ 29876 h 29876"/>
              <a:gd name="connsiteX9" fmla="*/ 26019 w 26019"/>
              <a:gd name="connsiteY9" fmla="*/ 10621 h 29876"/>
              <a:gd name="connsiteX10" fmla="*/ 26001 w 26019"/>
              <a:gd name="connsiteY10" fmla="*/ 10614 h 29876"/>
              <a:gd name="connsiteX11" fmla="*/ 22179 w 26019"/>
              <a:gd name="connsiteY11" fmla="*/ 6681 h 29876"/>
              <a:gd name="connsiteX12" fmla="*/ 21284 w 26019"/>
              <a:gd name="connsiteY12" fmla="*/ 5325 h 29876"/>
              <a:gd name="connsiteX13" fmla="*/ 18711 w 26019"/>
              <a:gd name="connsiteY13" fmla="*/ 3607 h 29876"/>
              <a:gd name="connsiteX14" fmla="*/ 17498 w 26019"/>
              <a:gd name="connsiteY14" fmla="*/ 1227 h 29876"/>
              <a:gd name="connsiteX15" fmla="*/ 17469 w 26019"/>
              <a:gd name="connsiteY15" fmla="*/ 110 h 29876"/>
              <a:gd name="connsiteX16" fmla="*/ 6205 w 26019"/>
              <a:gd name="connsiteY16" fmla="*/ 0 h 29876"/>
              <a:gd name="connsiteX0" fmla="*/ 6205 w 26019"/>
              <a:gd name="connsiteY0" fmla="*/ 0 h 29876"/>
              <a:gd name="connsiteX1" fmla="*/ 5900 w 26019"/>
              <a:gd name="connsiteY1" fmla="*/ 9012 h 29876"/>
              <a:gd name="connsiteX2" fmla="*/ 6990 w 26019"/>
              <a:gd name="connsiteY2" fmla="*/ 12486 h 29876"/>
              <a:gd name="connsiteX3" fmla="*/ 1 w 26019"/>
              <a:gd name="connsiteY3" fmla="*/ 12883 h 29876"/>
              <a:gd name="connsiteX4" fmla="*/ 2273 w 26019"/>
              <a:gd name="connsiteY4" fmla="*/ 15438 h 29876"/>
              <a:gd name="connsiteX5" fmla="*/ 5197 w 26019"/>
              <a:gd name="connsiteY5" fmla="*/ 17425 h 29876"/>
              <a:gd name="connsiteX6" fmla="*/ 5254 w 26019"/>
              <a:gd name="connsiteY6" fmla="*/ 22310 h 29876"/>
              <a:gd name="connsiteX7" fmla="*/ 7702 w 26019"/>
              <a:gd name="connsiteY7" fmla="*/ 29876 h 29876"/>
              <a:gd name="connsiteX8" fmla="*/ 26019 w 26019"/>
              <a:gd name="connsiteY8" fmla="*/ 29876 h 29876"/>
              <a:gd name="connsiteX9" fmla="*/ 26019 w 26019"/>
              <a:gd name="connsiteY9" fmla="*/ 10621 h 29876"/>
              <a:gd name="connsiteX10" fmla="*/ 26001 w 26019"/>
              <a:gd name="connsiteY10" fmla="*/ 10614 h 29876"/>
              <a:gd name="connsiteX11" fmla="*/ 22179 w 26019"/>
              <a:gd name="connsiteY11" fmla="*/ 6681 h 29876"/>
              <a:gd name="connsiteX12" fmla="*/ 21284 w 26019"/>
              <a:gd name="connsiteY12" fmla="*/ 5325 h 29876"/>
              <a:gd name="connsiteX13" fmla="*/ 18711 w 26019"/>
              <a:gd name="connsiteY13" fmla="*/ 3607 h 29876"/>
              <a:gd name="connsiteX14" fmla="*/ 17498 w 26019"/>
              <a:gd name="connsiteY14" fmla="*/ 1227 h 29876"/>
              <a:gd name="connsiteX15" fmla="*/ 17469 w 26019"/>
              <a:gd name="connsiteY15" fmla="*/ 110 h 29876"/>
              <a:gd name="connsiteX16" fmla="*/ 6205 w 26019"/>
              <a:gd name="connsiteY16" fmla="*/ 0 h 29876"/>
              <a:gd name="connsiteX0" fmla="*/ 4203 w 24017"/>
              <a:gd name="connsiteY0" fmla="*/ 0 h 29876"/>
              <a:gd name="connsiteX1" fmla="*/ 3898 w 24017"/>
              <a:gd name="connsiteY1" fmla="*/ 9012 h 29876"/>
              <a:gd name="connsiteX2" fmla="*/ 4988 w 24017"/>
              <a:gd name="connsiteY2" fmla="*/ 12486 h 29876"/>
              <a:gd name="connsiteX3" fmla="*/ 79 w 24017"/>
              <a:gd name="connsiteY3" fmla="*/ 13912 h 29876"/>
              <a:gd name="connsiteX4" fmla="*/ 271 w 24017"/>
              <a:gd name="connsiteY4" fmla="*/ 15438 h 29876"/>
              <a:gd name="connsiteX5" fmla="*/ 3195 w 24017"/>
              <a:gd name="connsiteY5" fmla="*/ 17425 h 29876"/>
              <a:gd name="connsiteX6" fmla="*/ 3252 w 24017"/>
              <a:gd name="connsiteY6" fmla="*/ 22310 h 29876"/>
              <a:gd name="connsiteX7" fmla="*/ 5700 w 24017"/>
              <a:gd name="connsiteY7" fmla="*/ 29876 h 29876"/>
              <a:gd name="connsiteX8" fmla="*/ 24017 w 24017"/>
              <a:gd name="connsiteY8" fmla="*/ 29876 h 29876"/>
              <a:gd name="connsiteX9" fmla="*/ 24017 w 24017"/>
              <a:gd name="connsiteY9" fmla="*/ 10621 h 29876"/>
              <a:gd name="connsiteX10" fmla="*/ 23999 w 24017"/>
              <a:gd name="connsiteY10" fmla="*/ 10614 h 29876"/>
              <a:gd name="connsiteX11" fmla="*/ 20177 w 24017"/>
              <a:gd name="connsiteY11" fmla="*/ 6681 h 29876"/>
              <a:gd name="connsiteX12" fmla="*/ 19282 w 24017"/>
              <a:gd name="connsiteY12" fmla="*/ 5325 h 29876"/>
              <a:gd name="connsiteX13" fmla="*/ 16709 w 24017"/>
              <a:gd name="connsiteY13" fmla="*/ 3607 h 29876"/>
              <a:gd name="connsiteX14" fmla="*/ 15496 w 24017"/>
              <a:gd name="connsiteY14" fmla="*/ 1227 h 29876"/>
              <a:gd name="connsiteX15" fmla="*/ 15467 w 24017"/>
              <a:gd name="connsiteY15" fmla="*/ 110 h 29876"/>
              <a:gd name="connsiteX16" fmla="*/ 4203 w 24017"/>
              <a:gd name="connsiteY16" fmla="*/ 0 h 29876"/>
              <a:gd name="connsiteX0" fmla="*/ 4125 w 23939"/>
              <a:gd name="connsiteY0" fmla="*/ 0 h 29876"/>
              <a:gd name="connsiteX1" fmla="*/ 3820 w 23939"/>
              <a:gd name="connsiteY1" fmla="*/ 9012 h 29876"/>
              <a:gd name="connsiteX2" fmla="*/ 4910 w 23939"/>
              <a:gd name="connsiteY2" fmla="*/ 12486 h 29876"/>
              <a:gd name="connsiteX3" fmla="*/ 1 w 23939"/>
              <a:gd name="connsiteY3" fmla="*/ 13912 h 29876"/>
              <a:gd name="connsiteX4" fmla="*/ 1030 w 23939"/>
              <a:gd name="connsiteY4" fmla="*/ 17018 h 29876"/>
              <a:gd name="connsiteX5" fmla="*/ 3117 w 23939"/>
              <a:gd name="connsiteY5" fmla="*/ 17425 h 29876"/>
              <a:gd name="connsiteX6" fmla="*/ 3174 w 23939"/>
              <a:gd name="connsiteY6" fmla="*/ 22310 h 29876"/>
              <a:gd name="connsiteX7" fmla="*/ 5622 w 23939"/>
              <a:gd name="connsiteY7" fmla="*/ 29876 h 29876"/>
              <a:gd name="connsiteX8" fmla="*/ 23939 w 23939"/>
              <a:gd name="connsiteY8" fmla="*/ 29876 h 29876"/>
              <a:gd name="connsiteX9" fmla="*/ 23939 w 23939"/>
              <a:gd name="connsiteY9" fmla="*/ 10621 h 29876"/>
              <a:gd name="connsiteX10" fmla="*/ 23921 w 23939"/>
              <a:gd name="connsiteY10" fmla="*/ 10614 h 29876"/>
              <a:gd name="connsiteX11" fmla="*/ 20099 w 23939"/>
              <a:gd name="connsiteY11" fmla="*/ 6681 h 29876"/>
              <a:gd name="connsiteX12" fmla="*/ 19204 w 23939"/>
              <a:gd name="connsiteY12" fmla="*/ 5325 h 29876"/>
              <a:gd name="connsiteX13" fmla="*/ 16631 w 23939"/>
              <a:gd name="connsiteY13" fmla="*/ 3607 h 29876"/>
              <a:gd name="connsiteX14" fmla="*/ 15418 w 23939"/>
              <a:gd name="connsiteY14" fmla="*/ 1227 h 29876"/>
              <a:gd name="connsiteX15" fmla="*/ 15389 w 23939"/>
              <a:gd name="connsiteY15" fmla="*/ 110 h 29876"/>
              <a:gd name="connsiteX16" fmla="*/ 4125 w 23939"/>
              <a:gd name="connsiteY16" fmla="*/ 0 h 29876"/>
              <a:gd name="connsiteX0" fmla="*/ 3255 w 23069"/>
              <a:gd name="connsiteY0" fmla="*/ 0 h 29876"/>
              <a:gd name="connsiteX1" fmla="*/ 2950 w 23069"/>
              <a:gd name="connsiteY1" fmla="*/ 9012 h 29876"/>
              <a:gd name="connsiteX2" fmla="*/ 4040 w 23069"/>
              <a:gd name="connsiteY2" fmla="*/ 12486 h 29876"/>
              <a:gd name="connsiteX3" fmla="*/ 95 w 23069"/>
              <a:gd name="connsiteY3" fmla="*/ 14867 h 29876"/>
              <a:gd name="connsiteX4" fmla="*/ 160 w 23069"/>
              <a:gd name="connsiteY4" fmla="*/ 17018 h 29876"/>
              <a:gd name="connsiteX5" fmla="*/ 2247 w 23069"/>
              <a:gd name="connsiteY5" fmla="*/ 17425 h 29876"/>
              <a:gd name="connsiteX6" fmla="*/ 2304 w 23069"/>
              <a:gd name="connsiteY6" fmla="*/ 22310 h 29876"/>
              <a:gd name="connsiteX7" fmla="*/ 4752 w 23069"/>
              <a:gd name="connsiteY7" fmla="*/ 29876 h 29876"/>
              <a:gd name="connsiteX8" fmla="*/ 23069 w 23069"/>
              <a:gd name="connsiteY8" fmla="*/ 29876 h 29876"/>
              <a:gd name="connsiteX9" fmla="*/ 23069 w 23069"/>
              <a:gd name="connsiteY9" fmla="*/ 10621 h 29876"/>
              <a:gd name="connsiteX10" fmla="*/ 23051 w 23069"/>
              <a:gd name="connsiteY10" fmla="*/ 10614 h 29876"/>
              <a:gd name="connsiteX11" fmla="*/ 19229 w 23069"/>
              <a:gd name="connsiteY11" fmla="*/ 6681 h 29876"/>
              <a:gd name="connsiteX12" fmla="*/ 18334 w 23069"/>
              <a:gd name="connsiteY12" fmla="*/ 5325 h 29876"/>
              <a:gd name="connsiteX13" fmla="*/ 15761 w 23069"/>
              <a:gd name="connsiteY13" fmla="*/ 3607 h 29876"/>
              <a:gd name="connsiteX14" fmla="*/ 14548 w 23069"/>
              <a:gd name="connsiteY14" fmla="*/ 1227 h 29876"/>
              <a:gd name="connsiteX15" fmla="*/ 14519 w 23069"/>
              <a:gd name="connsiteY15" fmla="*/ 110 h 29876"/>
              <a:gd name="connsiteX16" fmla="*/ 3255 w 23069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520 w 23285"/>
              <a:gd name="connsiteY6" fmla="*/ 22310 h 29876"/>
              <a:gd name="connsiteX7" fmla="*/ 4968 w 23285"/>
              <a:gd name="connsiteY7" fmla="*/ 29876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968 w 23285"/>
              <a:gd name="connsiteY7" fmla="*/ 29876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385 w 23285"/>
              <a:gd name="connsiteY7" fmla="*/ 29839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471 w 23285"/>
              <a:gd name="connsiteY0" fmla="*/ 0 h 29876"/>
              <a:gd name="connsiteX1" fmla="*/ 3166 w 23285"/>
              <a:gd name="connsiteY1" fmla="*/ 9012 h 29876"/>
              <a:gd name="connsiteX2" fmla="*/ 4256 w 23285"/>
              <a:gd name="connsiteY2" fmla="*/ 12486 h 29876"/>
              <a:gd name="connsiteX3" fmla="*/ 311 w 23285"/>
              <a:gd name="connsiteY3" fmla="*/ 14867 h 29876"/>
              <a:gd name="connsiteX4" fmla="*/ 376 w 23285"/>
              <a:gd name="connsiteY4" fmla="*/ 17018 h 29876"/>
              <a:gd name="connsiteX5" fmla="*/ 2463 w 23285"/>
              <a:gd name="connsiteY5" fmla="*/ 17425 h 29876"/>
              <a:gd name="connsiteX6" fmla="*/ 2216 w 23285"/>
              <a:gd name="connsiteY6" fmla="*/ 22494 h 29876"/>
              <a:gd name="connsiteX7" fmla="*/ 4385 w 23285"/>
              <a:gd name="connsiteY7" fmla="*/ 29839 h 29876"/>
              <a:gd name="connsiteX8" fmla="*/ 23285 w 23285"/>
              <a:gd name="connsiteY8" fmla="*/ 29876 h 29876"/>
              <a:gd name="connsiteX9" fmla="*/ 23285 w 23285"/>
              <a:gd name="connsiteY9" fmla="*/ 10621 h 29876"/>
              <a:gd name="connsiteX10" fmla="*/ 23267 w 23285"/>
              <a:gd name="connsiteY10" fmla="*/ 10614 h 29876"/>
              <a:gd name="connsiteX11" fmla="*/ 19445 w 23285"/>
              <a:gd name="connsiteY11" fmla="*/ 6681 h 29876"/>
              <a:gd name="connsiteX12" fmla="*/ 18550 w 23285"/>
              <a:gd name="connsiteY12" fmla="*/ 5325 h 29876"/>
              <a:gd name="connsiteX13" fmla="*/ 15977 w 23285"/>
              <a:gd name="connsiteY13" fmla="*/ 3607 h 29876"/>
              <a:gd name="connsiteX14" fmla="*/ 14764 w 23285"/>
              <a:gd name="connsiteY14" fmla="*/ 1227 h 29876"/>
              <a:gd name="connsiteX15" fmla="*/ 14735 w 23285"/>
              <a:gd name="connsiteY15" fmla="*/ 110 h 29876"/>
              <a:gd name="connsiteX16" fmla="*/ 3471 w 23285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25 w 23439"/>
              <a:gd name="connsiteY0" fmla="*/ 0 h 29876"/>
              <a:gd name="connsiteX1" fmla="*/ 3320 w 23439"/>
              <a:gd name="connsiteY1" fmla="*/ 9012 h 29876"/>
              <a:gd name="connsiteX2" fmla="*/ 4410 w 23439"/>
              <a:gd name="connsiteY2" fmla="*/ 12486 h 29876"/>
              <a:gd name="connsiteX3" fmla="*/ 465 w 23439"/>
              <a:gd name="connsiteY3" fmla="*/ 14867 h 29876"/>
              <a:gd name="connsiteX4" fmla="*/ 530 w 23439"/>
              <a:gd name="connsiteY4" fmla="*/ 17018 h 29876"/>
              <a:gd name="connsiteX5" fmla="*/ 2617 w 23439"/>
              <a:gd name="connsiteY5" fmla="*/ 17425 h 29876"/>
              <a:gd name="connsiteX6" fmla="*/ 2370 w 23439"/>
              <a:gd name="connsiteY6" fmla="*/ 22494 h 29876"/>
              <a:gd name="connsiteX7" fmla="*/ 4539 w 23439"/>
              <a:gd name="connsiteY7" fmla="*/ 29839 h 29876"/>
              <a:gd name="connsiteX8" fmla="*/ 23439 w 23439"/>
              <a:gd name="connsiteY8" fmla="*/ 29876 h 29876"/>
              <a:gd name="connsiteX9" fmla="*/ 23439 w 23439"/>
              <a:gd name="connsiteY9" fmla="*/ 10621 h 29876"/>
              <a:gd name="connsiteX10" fmla="*/ 23421 w 23439"/>
              <a:gd name="connsiteY10" fmla="*/ 10614 h 29876"/>
              <a:gd name="connsiteX11" fmla="*/ 19599 w 23439"/>
              <a:gd name="connsiteY11" fmla="*/ 6681 h 29876"/>
              <a:gd name="connsiteX12" fmla="*/ 18704 w 23439"/>
              <a:gd name="connsiteY12" fmla="*/ 5325 h 29876"/>
              <a:gd name="connsiteX13" fmla="*/ 16131 w 23439"/>
              <a:gd name="connsiteY13" fmla="*/ 3607 h 29876"/>
              <a:gd name="connsiteX14" fmla="*/ 14918 w 23439"/>
              <a:gd name="connsiteY14" fmla="*/ 1227 h 29876"/>
              <a:gd name="connsiteX15" fmla="*/ 14889 w 23439"/>
              <a:gd name="connsiteY15" fmla="*/ 110 h 29876"/>
              <a:gd name="connsiteX16" fmla="*/ 3625 w 23439"/>
              <a:gd name="connsiteY16" fmla="*/ 0 h 29876"/>
              <a:gd name="connsiteX0" fmla="*/ 3699 w 23513"/>
              <a:gd name="connsiteY0" fmla="*/ 0 h 29876"/>
              <a:gd name="connsiteX1" fmla="*/ 3394 w 23513"/>
              <a:gd name="connsiteY1" fmla="*/ 9012 h 29876"/>
              <a:gd name="connsiteX2" fmla="*/ 4484 w 23513"/>
              <a:gd name="connsiteY2" fmla="*/ 12486 h 29876"/>
              <a:gd name="connsiteX3" fmla="*/ 539 w 23513"/>
              <a:gd name="connsiteY3" fmla="*/ 14867 h 29876"/>
              <a:gd name="connsiteX4" fmla="*/ 604 w 23513"/>
              <a:gd name="connsiteY4" fmla="*/ 17018 h 29876"/>
              <a:gd name="connsiteX5" fmla="*/ 2691 w 23513"/>
              <a:gd name="connsiteY5" fmla="*/ 17425 h 29876"/>
              <a:gd name="connsiteX6" fmla="*/ 2444 w 23513"/>
              <a:gd name="connsiteY6" fmla="*/ 22494 h 29876"/>
              <a:gd name="connsiteX7" fmla="*/ 4613 w 23513"/>
              <a:gd name="connsiteY7" fmla="*/ 29839 h 29876"/>
              <a:gd name="connsiteX8" fmla="*/ 23513 w 23513"/>
              <a:gd name="connsiteY8" fmla="*/ 29876 h 29876"/>
              <a:gd name="connsiteX9" fmla="*/ 23513 w 23513"/>
              <a:gd name="connsiteY9" fmla="*/ 10621 h 29876"/>
              <a:gd name="connsiteX10" fmla="*/ 23495 w 23513"/>
              <a:gd name="connsiteY10" fmla="*/ 10614 h 29876"/>
              <a:gd name="connsiteX11" fmla="*/ 19673 w 23513"/>
              <a:gd name="connsiteY11" fmla="*/ 6681 h 29876"/>
              <a:gd name="connsiteX12" fmla="*/ 18778 w 23513"/>
              <a:gd name="connsiteY12" fmla="*/ 5325 h 29876"/>
              <a:gd name="connsiteX13" fmla="*/ 16205 w 23513"/>
              <a:gd name="connsiteY13" fmla="*/ 3607 h 29876"/>
              <a:gd name="connsiteX14" fmla="*/ 14992 w 23513"/>
              <a:gd name="connsiteY14" fmla="*/ 1227 h 29876"/>
              <a:gd name="connsiteX15" fmla="*/ 14963 w 23513"/>
              <a:gd name="connsiteY15" fmla="*/ 110 h 29876"/>
              <a:gd name="connsiteX16" fmla="*/ 3699 w 23513"/>
              <a:gd name="connsiteY16" fmla="*/ 0 h 29876"/>
              <a:gd name="connsiteX0" fmla="*/ 3899 w 23713"/>
              <a:gd name="connsiteY0" fmla="*/ 0 h 29876"/>
              <a:gd name="connsiteX1" fmla="*/ 3594 w 23713"/>
              <a:gd name="connsiteY1" fmla="*/ 9012 h 29876"/>
              <a:gd name="connsiteX2" fmla="*/ 4684 w 23713"/>
              <a:gd name="connsiteY2" fmla="*/ 12486 h 29876"/>
              <a:gd name="connsiteX3" fmla="*/ 739 w 23713"/>
              <a:gd name="connsiteY3" fmla="*/ 14867 h 29876"/>
              <a:gd name="connsiteX4" fmla="*/ 329 w 23713"/>
              <a:gd name="connsiteY4" fmla="*/ 17163 h 29876"/>
              <a:gd name="connsiteX5" fmla="*/ 2891 w 23713"/>
              <a:gd name="connsiteY5" fmla="*/ 17425 h 29876"/>
              <a:gd name="connsiteX6" fmla="*/ 2644 w 23713"/>
              <a:gd name="connsiteY6" fmla="*/ 22494 h 29876"/>
              <a:gd name="connsiteX7" fmla="*/ 4813 w 23713"/>
              <a:gd name="connsiteY7" fmla="*/ 29839 h 29876"/>
              <a:gd name="connsiteX8" fmla="*/ 23713 w 23713"/>
              <a:gd name="connsiteY8" fmla="*/ 29876 h 29876"/>
              <a:gd name="connsiteX9" fmla="*/ 23713 w 23713"/>
              <a:gd name="connsiteY9" fmla="*/ 10621 h 29876"/>
              <a:gd name="connsiteX10" fmla="*/ 23695 w 23713"/>
              <a:gd name="connsiteY10" fmla="*/ 10614 h 29876"/>
              <a:gd name="connsiteX11" fmla="*/ 19873 w 23713"/>
              <a:gd name="connsiteY11" fmla="*/ 6681 h 29876"/>
              <a:gd name="connsiteX12" fmla="*/ 18978 w 23713"/>
              <a:gd name="connsiteY12" fmla="*/ 5325 h 29876"/>
              <a:gd name="connsiteX13" fmla="*/ 16405 w 23713"/>
              <a:gd name="connsiteY13" fmla="*/ 3607 h 29876"/>
              <a:gd name="connsiteX14" fmla="*/ 15192 w 23713"/>
              <a:gd name="connsiteY14" fmla="*/ 1227 h 29876"/>
              <a:gd name="connsiteX15" fmla="*/ 15163 w 23713"/>
              <a:gd name="connsiteY15" fmla="*/ 110 h 29876"/>
              <a:gd name="connsiteX16" fmla="*/ 3899 w 23713"/>
              <a:gd name="connsiteY16" fmla="*/ 0 h 29876"/>
              <a:gd name="connsiteX0" fmla="*/ 3790 w 23604"/>
              <a:gd name="connsiteY0" fmla="*/ 0 h 29876"/>
              <a:gd name="connsiteX1" fmla="*/ 3485 w 23604"/>
              <a:gd name="connsiteY1" fmla="*/ 9012 h 29876"/>
              <a:gd name="connsiteX2" fmla="*/ 4575 w 23604"/>
              <a:gd name="connsiteY2" fmla="*/ 12486 h 29876"/>
              <a:gd name="connsiteX3" fmla="*/ 630 w 23604"/>
              <a:gd name="connsiteY3" fmla="*/ 14867 h 29876"/>
              <a:gd name="connsiteX4" fmla="*/ 220 w 23604"/>
              <a:gd name="connsiteY4" fmla="*/ 17163 h 29876"/>
              <a:gd name="connsiteX5" fmla="*/ 2782 w 23604"/>
              <a:gd name="connsiteY5" fmla="*/ 17425 h 29876"/>
              <a:gd name="connsiteX6" fmla="*/ 2535 w 23604"/>
              <a:gd name="connsiteY6" fmla="*/ 22494 h 29876"/>
              <a:gd name="connsiteX7" fmla="*/ 4704 w 23604"/>
              <a:gd name="connsiteY7" fmla="*/ 29839 h 29876"/>
              <a:gd name="connsiteX8" fmla="*/ 23604 w 23604"/>
              <a:gd name="connsiteY8" fmla="*/ 29876 h 29876"/>
              <a:gd name="connsiteX9" fmla="*/ 23604 w 23604"/>
              <a:gd name="connsiteY9" fmla="*/ 10621 h 29876"/>
              <a:gd name="connsiteX10" fmla="*/ 23586 w 23604"/>
              <a:gd name="connsiteY10" fmla="*/ 10614 h 29876"/>
              <a:gd name="connsiteX11" fmla="*/ 19764 w 23604"/>
              <a:gd name="connsiteY11" fmla="*/ 6681 h 29876"/>
              <a:gd name="connsiteX12" fmla="*/ 18869 w 23604"/>
              <a:gd name="connsiteY12" fmla="*/ 5325 h 29876"/>
              <a:gd name="connsiteX13" fmla="*/ 16296 w 23604"/>
              <a:gd name="connsiteY13" fmla="*/ 3607 h 29876"/>
              <a:gd name="connsiteX14" fmla="*/ 15083 w 23604"/>
              <a:gd name="connsiteY14" fmla="*/ 1227 h 29876"/>
              <a:gd name="connsiteX15" fmla="*/ 15054 w 23604"/>
              <a:gd name="connsiteY15" fmla="*/ 110 h 29876"/>
              <a:gd name="connsiteX16" fmla="*/ 3790 w 23604"/>
              <a:gd name="connsiteY16" fmla="*/ 0 h 29876"/>
              <a:gd name="connsiteX0" fmla="*/ 3843 w 23657"/>
              <a:gd name="connsiteY0" fmla="*/ 0 h 29876"/>
              <a:gd name="connsiteX1" fmla="*/ 3538 w 23657"/>
              <a:gd name="connsiteY1" fmla="*/ 9012 h 29876"/>
              <a:gd name="connsiteX2" fmla="*/ 4628 w 23657"/>
              <a:gd name="connsiteY2" fmla="*/ 12486 h 29876"/>
              <a:gd name="connsiteX3" fmla="*/ 683 w 23657"/>
              <a:gd name="connsiteY3" fmla="*/ 14867 h 29876"/>
              <a:gd name="connsiteX4" fmla="*/ 273 w 23657"/>
              <a:gd name="connsiteY4" fmla="*/ 17163 h 29876"/>
              <a:gd name="connsiteX5" fmla="*/ 2835 w 23657"/>
              <a:gd name="connsiteY5" fmla="*/ 17425 h 29876"/>
              <a:gd name="connsiteX6" fmla="*/ 2588 w 23657"/>
              <a:gd name="connsiteY6" fmla="*/ 22494 h 29876"/>
              <a:gd name="connsiteX7" fmla="*/ 4757 w 23657"/>
              <a:gd name="connsiteY7" fmla="*/ 29839 h 29876"/>
              <a:gd name="connsiteX8" fmla="*/ 23657 w 23657"/>
              <a:gd name="connsiteY8" fmla="*/ 29876 h 29876"/>
              <a:gd name="connsiteX9" fmla="*/ 23657 w 23657"/>
              <a:gd name="connsiteY9" fmla="*/ 10621 h 29876"/>
              <a:gd name="connsiteX10" fmla="*/ 23639 w 23657"/>
              <a:gd name="connsiteY10" fmla="*/ 10614 h 29876"/>
              <a:gd name="connsiteX11" fmla="*/ 19817 w 23657"/>
              <a:gd name="connsiteY11" fmla="*/ 6681 h 29876"/>
              <a:gd name="connsiteX12" fmla="*/ 18922 w 23657"/>
              <a:gd name="connsiteY12" fmla="*/ 5325 h 29876"/>
              <a:gd name="connsiteX13" fmla="*/ 16349 w 23657"/>
              <a:gd name="connsiteY13" fmla="*/ 3607 h 29876"/>
              <a:gd name="connsiteX14" fmla="*/ 15136 w 23657"/>
              <a:gd name="connsiteY14" fmla="*/ 1227 h 29876"/>
              <a:gd name="connsiteX15" fmla="*/ 15107 w 23657"/>
              <a:gd name="connsiteY15" fmla="*/ 110 h 29876"/>
              <a:gd name="connsiteX16" fmla="*/ 3843 w 23657"/>
              <a:gd name="connsiteY16" fmla="*/ 0 h 29876"/>
              <a:gd name="connsiteX0" fmla="*/ 3628 w 23442"/>
              <a:gd name="connsiteY0" fmla="*/ 0 h 29876"/>
              <a:gd name="connsiteX1" fmla="*/ 3323 w 23442"/>
              <a:gd name="connsiteY1" fmla="*/ 9012 h 29876"/>
              <a:gd name="connsiteX2" fmla="*/ 4413 w 23442"/>
              <a:gd name="connsiteY2" fmla="*/ 12486 h 29876"/>
              <a:gd name="connsiteX3" fmla="*/ 1218 w 23442"/>
              <a:gd name="connsiteY3" fmla="*/ 14468 h 29876"/>
              <a:gd name="connsiteX4" fmla="*/ 58 w 23442"/>
              <a:gd name="connsiteY4" fmla="*/ 17163 h 29876"/>
              <a:gd name="connsiteX5" fmla="*/ 2620 w 23442"/>
              <a:gd name="connsiteY5" fmla="*/ 17425 h 29876"/>
              <a:gd name="connsiteX6" fmla="*/ 2373 w 23442"/>
              <a:gd name="connsiteY6" fmla="*/ 22494 h 29876"/>
              <a:gd name="connsiteX7" fmla="*/ 4542 w 23442"/>
              <a:gd name="connsiteY7" fmla="*/ 29839 h 29876"/>
              <a:gd name="connsiteX8" fmla="*/ 23442 w 23442"/>
              <a:gd name="connsiteY8" fmla="*/ 29876 h 29876"/>
              <a:gd name="connsiteX9" fmla="*/ 23442 w 23442"/>
              <a:gd name="connsiteY9" fmla="*/ 10621 h 29876"/>
              <a:gd name="connsiteX10" fmla="*/ 23424 w 23442"/>
              <a:gd name="connsiteY10" fmla="*/ 10614 h 29876"/>
              <a:gd name="connsiteX11" fmla="*/ 19602 w 23442"/>
              <a:gd name="connsiteY11" fmla="*/ 6681 h 29876"/>
              <a:gd name="connsiteX12" fmla="*/ 18707 w 23442"/>
              <a:gd name="connsiteY12" fmla="*/ 5325 h 29876"/>
              <a:gd name="connsiteX13" fmla="*/ 16134 w 23442"/>
              <a:gd name="connsiteY13" fmla="*/ 3607 h 29876"/>
              <a:gd name="connsiteX14" fmla="*/ 14921 w 23442"/>
              <a:gd name="connsiteY14" fmla="*/ 1227 h 29876"/>
              <a:gd name="connsiteX15" fmla="*/ 14892 w 23442"/>
              <a:gd name="connsiteY15" fmla="*/ 110 h 29876"/>
              <a:gd name="connsiteX16" fmla="*/ 3628 w 23442"/>
              <a:gd name="connsiteY16" fmla="*/ 0 h 29876"/>
              <a:gd name="connsiteX0" fmla="*/ 3010 w 22824"/>
              <a:gd name="connsiteY0" fmla="*/ 0 h 29876"/>
              <a:gd name="connsiteX1" fmla="*/ 2705 w 22824"/>
              <a:gd name="connsiteY1" fmla="*/ 901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3010 w 22824"/>
              <a:gd name="connsiteY0" fmla="*/ 0 h 29876"/>
              <a:gd name="connsiteX1" fmla="*/ 2705 w 22824"/>
              <a:gd name="connsiteY1" fmla="*/ 901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3010 w 22824"/>
              <a:gd name="connsiteY0" fmla="*/ 0 h 29876"/>
              <a:gd name="connsiteX1" fmla="*/ 579 w 22824"/>
              <a:gd name="connsiteY1" fmla="*/ 8142 h 29876"/>
              <a:gd name="connsiteX2" fmla="*/ 3795 w 22824"/>
              <a:gd name="connsiteY2" fmla="*/ 12486 h 29876"/>
              <a:gd name="connsiteX3" fmla="*/ 600 w 22824"/>
              <a:gd name="connsiteY3" fmla="*/ 14468 h 29876"/>
              <a:gd name="connsiteX4" fmla="*/ 115 w 22824"/>
              <a:gd name="connsiteY4" fmla="*/ 16474 h 29876"/>
              <a:gd name="connsiteX5" fmla="*/ 2002 w 22824"/>
              <a:gd name="connsiteY5" fmla="*/ 17425 h 29876"/>
              <a:gd name="connsiteX6" fmla="*/ 1755 w 22824"/>
              <a:gd name="connsiteY6" fmla="*/ 22494 h 29876"/>
              <a:gd name="connsiteX7" fmla="*/ 3924 w 22824"/>
              <a:gd name="connsiteY7" fmla="*/ 29839 h 29876"/>
              <a:gd name="connsiteX8" fmla="*/ 22824 w 22824"/>
              <a:gd name="connsiteY8" fmla="*/ 29876 h 29876"/>
              <a:gd name="connsiteX9" fmla="*/ 22824 w 22824"/>
              <a:gd name="connsiteY9" fmla="*/ 10621 h 29876"/>
              <a:gd name="connsiteX10" fmla="*/ 22806 w 22824"/>
              <a:gd name="connsiteY10" fmla="*/ 10614 h 29876"/>
              <a:gd name="connsiteX11" fmla="*/ 18984 w 22824"/>
              <a:gd name="connsiteY11" fmla="*/ 6681 h 29876"/>
              <a:gd name="connsiteX12" fmla="*/ 18089 w 22824"/>
              <a:gd name="connsiteY12" fmla="*/ 5325 h 29876"/>
              <a:gd name="connsiteX13" fmla="*/ 15516 w 22824"/>
              <a:gd name="connsiteY13" fmla="*/ 3607 h 29876"/>
              <a:gd name="connsiteX14" fmla="*/ 14303 w 22824"/>
              <a:gd name="connsiteY14" fmla="*/ 1227 h 29876"/>
              <a:gd name="connsiteX15" fmla="*/ 14274 w 22824"/>
              <a:gd name="connsiteY15" fmla="*/ 110 h 29876"/>
              <a:gd name="connsiteX16" fmla="*/ 3010 w 22824"/>
              <a:gd name="connsiteY16" fmla="*/ 0 h 29876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55 w 22824"/>
              <a:gd name="connsiteY6" fmla="*/ 22385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55 w 22824"/>
              <a:gd name="connsiteY6" fmla="*/ 22385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9 w 22824"/>
              <a:gd name="connsiteY6" fmla="*/ 22276 h 29767"/>
              <a:gd name="connsiteX7" fmla="*/ 3924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  <a:gd name="connsiteX0" fmla="*/ 1623 w 23138"/>
              <a:gd name="connsiteY0" fmla="*/ 0 h 29767"/>
              <a:gd name="connsiteX1" fmla="*/ 893 w 23138"/>
              <a:gd name="connsiteY1" fmla="*/ 8033 h 29767"/>
              <a:gd name="connsiteX2" fmla="*/ 4109 w 23138"/>
              <a:gd name="connsiteY2" fmla="*/ 12377 h 29767"/>
              <a:gd name="connsiteX3" fmla="*/ 914 w 23138"/>
              <a:gd name="connsiteY3" fmla="*/ 14359 h 29767"/>
              <a:gd name="connsiteX4" fmla="*/ 429 w 23138"/>
              <a:gd name="connsiteY4" fmla="*/ 16365 h 29767"/>
              <a:gd name="connsiteX5" fmla="*/ 2316 w 23138"/>
              <a:gd name="connsiteY5" fmla="*/ 17316 h 29767"/>
              <a:gd name="connsiteX6" fmla="*/ 493 w 23138"/>
              <a:gd name="connsiteY6" fmla="*/ 22276 h 29767"/>
              <a:gd name="connsiteX7" fmla="*/ 4238 w 23138"/>
              <a:gd name="connsiteY7" fmla="*/ 29730 h 29767"/>
              <a:gd name="connsiteX8" fmla="*/ 23138 w 23138"/>
              <a:gd name="connsiteY8" fmla="*/ 29767 h 29767"/>
              <a:gd name="connsiteX9" fmla="*/ 23138 w 23138"/>
              <a:gd name="connsiteY9" fmla="*/ 10512 h 29767"/>
              <a:gd name="connsiteX10" fmla="*/ 23120 w 23138"/>
              <a:gd name="connsiteY10" fmla="*/ 10505 h 29767"/>
              <a:gd name="connsiteX11" fmla="*/ 19298 w 23138"/>
              <a:gd name="connsiteY11" fmla="*/ 6572 h 29767"/>
              <a:gd name="connsiteX12" fmla="*/ 18403 w 23138"/>
              <a:gd name="connsiteY12" fmla="*/ 5216 h 29767"/>
              <a:gd name="connsiteX13" fmla="*/ 15830 w 23138"/>
              <a:gd name="connsiteY13" fmla="*/ 3498 h 29767"/>
              <a:gd name="connsiteX14" fmla="*/ 14617 w 23138"/>
              <a:gd name="connsiteY14" fmla="*/ 1118 h 29767"/>
              <a:gd name="connsiteX15" fmla="*/ 14588 w 23138"/>
              <a:gd name="connsiteY15" fmla="*/ 1 h 29767"/>
              <a:gd name="connsiteX16" fmla="*/ 1623 w 23138"/>
              <a:gd name="connsiteY16" fmla="*/ 0 h 29767"/>
              <a:gd name="connsiteX0" fmla="*/ 1309 w 22824"/>
              <a:gd name="connsiteY0" fmla="*/ 0 h 29767"/>
              <a:gd name="connsiteX1" fmla="*/ 579 w 22824"/>
              <a:gd name="connsiteY1" fmla="*/ 8033 h 29767"/>
              <a:gd name="connsiteX2" fmla="*/ 3795 w 22824"/>
              <a:gd name="connsiteY2" fmla="*/ 12377 h 29767"/>
              <a:gd name="connsiteX3" fmla="*/ 600 w 22824"/>
              <a:gd name="connsiteY3" fmla="*/ 14359 h 29767"/>
              <a:gd name="connsiteX4" fmla="*/ 115 w 22824"/>
              <a:gd name="connsiteY4" fmla="*/ 16365 h 29767"/>
              <a:gd name="connsiteX5" fmla="*/ 2002 w 22824"/>
              <a:gd name="connsiteY5" fmla="*/ 17316 h 29767"/>
              <a:gd name="connsiteX6" fmla="*/ 179 w 22824"/>
              <a:gd name="connsiteY6" fmla="*/ 22276 h 29767"/>
              <a:gd name="connsiteX7" fmla="*/ 2498 w 22824"/>
              <a:gd name="connsiteY7" fmla="*/ 29730 h 29767"/>
              <a:gd name="connsiteX8" fmla="*/ 22824 w 22824"/>
              <a:gd name="connsiteY8" fmla="*/ 29767 h 29767"/>
              <a:gd name="connsiteX9" fmla="*/ 22824 w 22824"/>
              <a:gd name="connsiteY9" fmla="*/ 10512 h 29767"/>
              <a:gd name="connsiteX10" fmla="*/ 22806 w 22824"/>
              <a:gd name="connsiteY10" fmla="*/ 10505 h 29767"/>
              <a:gd name="connsiteX11" fmla="*/ 18984 w 22824"/>
              <a:gd name="connsiteY11" fmla="*/ 6572 h 29767"/>
              <a:gd name="connsiteX12" fmla="*/ 18089 w 22824"/>
              <a:gd name="connsiteY12" fmla="*/ 5216 h 29767"/>
              <a:gd name="connsiteX13" fmla="*/ 15516 w 22824"/>
              <a:gd name="connsiteY13" fmla="*/ 3498 h 29767"/>
              <a:gd name="connsiteX14" fmla="*/ 14303 w 22824"/>
              <a:gd name="connsiteY14" fmla="*/ 1118 h 29767"/>
              <a:gd name="connsiteX15" fmla="*/ 14274 w 22824"/>
              <a:gd name="connsiteY15" fmla="*/ 1 h 29767"/>
              <a:gd name="connsiteX16" fmla="*/ 1309 w 22824"/>
              <a:gd name="connsiteY16" fmla="*/ 0 h 2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824" h="29767" extrusionOk="0">
                <a:moveTo>
                  <a:pt x="1309" y="0"/>
                </a:moveTo>
                <a:cubicBezTo>
                  <a:pt x="1012" y="1951"/>
                  <a:pt x="165" y="5970"/>
                  <a:pt x="579" y="8033"/>
                </a:cubicBezTo>
                <a:cubicBezTo>
                  <a:pt x="993" y="10096"/>
                  <a:pt x="3792" y="9148"/>
                  <a:pt x="3795" y="12377"/>
                </a:cubicBezTo>
                <a:cubicBezTo>
                  <a:pt x="3798" y="15606"/>
                  <a:pt x="1213" y="13694"/>
                  <a:pt x="600" y="14359"/>
                </a:cubicBezTo>
                <a:cubicBezTo>
                  <a:pt x="-13" y="15024"/>
                  <a:pt x="-119" y="15872"/>
                  <a:pt x="115" y="16365"/>
                </a:cubicBezTo>
                <a:cubicBezTo>
                  <a:pt x="349" y="16858"/>
                  <a:pt x="1991" y="16331"/>
                  <a:pt x="2002" y="17316"/>
                </a:cubicBezTo>
                <a:cubicBezTo>
                  <a:pt x="2013" y="18301"/>
                  <a:pt x="96" y="20207"/>
                  <a:pt x="179" y="22276"/>
                </a:cubicBezTo>
                <a:cubicBezTo>
                  <a:pt x="262" y="24345"/>
                  <a:pt x="691" y="27675"/>
                  <a:pt x="2498" y="29730"/>
                </a:cubicBezTo>
                <a:lnTo>
                  <a:pt x="22824" y="29767"/>
                </a:lnTo>
                <a:lnTo>
                  <a:pt x="22824" y="10512"/>
                </a:lnTo>
                <a:cubicBezTo>
                  <a:pt x="22817" y="10512"/>
                  <a:pt x="22810" y="10509"/>
                  <a:pt x="22806" y="10505"/>
                </a:cubicBezTo>
                <a:cubicBezTo>
                  <a:pt x="21117" y="9732"/>
                  <a:pt x="19893" y="8193"/>
                  <a:pt x="18984" y="6572"/>
                </a:cubicBezTo>
                <a:cubicBezTo>
                  <a:pt x="18715" y="6100"/>
                  <a:pt x="18465" y="5606"/>
                  <a:pt x="18089" y="5216"/>
                </a:cubicBezTo>
                <a:cubicBezTo>
                  <a:pt x="17373" y="4471"/>
                  <a:pt x="16293" y="4181"/>
                  <a:pt x="15516" y="3498"/>
                </a:cubicBezTo>
                <a:cubicBezTo>
                  <a:pt x="14836" y="2897"/>
                  <a:pt x="14439" y="2016"/>
                  <a:pt x="14303" y="1118"/>
                </a:cubicBezTo>
                <a:cubicBezTo>
                  <a:pt x="14245" y="742"/>
                  <a:pt x="14253" y="370"/>
                  <a:pt x="14274" y="1"/>
                </a:cubicBezTo>
                <a:lnTo>
                  <a:pt x="1309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504435" y="705489"/>
            <a:ext cx="28708" cy="48590"/>
          </a:xfrm>
          <a:custGeom>
            <a:avLst/>
            <a:gdLst/>
            <a:ahLst/>
            <a:cxnLst/>
            <a:rect l="l" t="t" r="r" b="b"/>
            <a:pathLst>
              <a:path w="348" h="589" extrusionOk="0">
                <a:moveTo>
                  <a:pt x="348" y="588"/>
                </a:moveTo>
                <a:lnTo>
                  <a:pt x="1" y="0"/>
                </a:lnTo>
                <a:close/>
              </a:path>
            </a:pathLst>
          </a:custGeom>
          <a:solidFill>
            <a:srgbClr val="E9AA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 userDrawn="1"/>
        </p:nvSpPr>
        <p:spPr>
          <a:xfrm>
            <a:off x="5228804" y="0"/>
            <a:ext cx="3915196" cy="5143520"/>
          </a:xfrm>
          <a:custGeom>
            <a:avLst/>
            <a:gdLst/>
            <a:ahLst/>
            <a:cxnLst/>
            <a:rect l="l" t="t" r="r" b="b"/>
            <a:pathLst>
              <a:path w="36924" h="30224" extrusionOk="0">
                <a:moveTo>
                  <a:pt x="1" y="0"/>
                </a:moveTo>
                <a:cubicBezTo>
                  <a:pt x="520" y="2312"/>
                  <a:pt x="2162" y="4395"/>
                  <a:pt x="4395" y="5225"/>
                </a:cubicBezTo>
                <a:cubicBezTo>
                  <a:pt x="5533" y="5651"/>
                  <a:pt x="6876" y="5837"/>
                  <a:pt x="7627" y="6796"/>
                </a:cubicBezTo>
                <a:cubicBezTo>
                  <a:pt x="8901" y="8425"/>
                  <a:pt x="7545" y="10998"/>
                  <a:pt x="8550" y="12802"/>
                </a:cubicBezTo>
                <a:cubicBezTo>
                  <a:pt x="9399" y="14323"/>
                  <a:pt x="11492" y="14591"/>
                  <a:pt x="12770" y="15779"/>
                </a:cubicBezTo>
                <a:cubicBezTo>
                  <a:pt x="13929" y="16864"/>
                  <a:pt x="14259" y="18578"/>
                  <a:pt x="14219" y="20167"/>
                </a:cubicBezTo>
                <a:cubicBezTo>
                  <a:pt x="14176" y="21756"/>
                  <a:pt x="13833" y="23331"/>
                  <a:pt x="13919" y="24920"/>
                </a:cubicBezTo>
                <a:cubicBezTo>
                  <a:pt x="14026" y="26813"/>
                  <a:pt x="14745" y="28627"/>
                  <a:pt x="15794" y="30223"/>
                </a:cubicBezTo>
                <a:lnTo>
                  <a:pt x="36924" y="30223"/>
                </a:lnTo>
                <a:lnTo>
                  <a:pt x="36924" y="17454"/>
                </a:lnTo>
                <a:cubicBezTo>
                  <a:pt x="35095" y="17103"/>
                  <a:pt x="33416" y="16402"/>
                  <a:pt x="32210" y="15013"/>
                </a:cubicBezTo>
                <a:cubicBezTo>
                  <a:pt x="31591" y="14301"/>
                  <a:pt x="31147" y="13449"/>
                  <a:pt x="30507" y="12759"/>
                </a:cubicBezTo>
                <a:cubicBezTo>
                  <a:pt x="28906" y="11036"/>
                  <a:pt x="26448" y="10627"/>
                  <a:pt x="24031" y="10627"/>
                </a:cubicBezTo>
                <a:cubicBezTo>
                  <a:pt x="23465" y="10627"/>
                  <a:pt x="22901" y="10650"/>
                  <a:pt x="22351" y="10683"/>
                </a:cubicBezTo>
                <a:cubicBezTo>
                  <a:pt x="21735" y="10719"/>
                  <a:pt x="21114" y="10762"/>
                  <a:pt x="20497" y="10762"/>
                </a:cubicBezTo>
                <a:cubicBezTo>
                  <a:pt x="19837" y="10762"/>
                  <a:pt x="19182" y="10713"/>
                  <a:pt x="18543" y="10554"/>
                </a:cubicBezTo>
                <a:cubicBezTo>
                  <a:pt x="17308" y="10246"/>
                  <a:pt x="16116" y="9437"/>
                  <a:pt x="15715" y="8228"/>
                </a:cubicBezTo>
                <a:cubicBezTo>
                  <a:pt x="15332" y="7075"/>
                  <a:pt x="15690" y="5694"/>
                  <a:pt x="15010" y="4688"/>
                </a:cubicBezTo>
                <a:cubicBezTo>
                  <a:pt x="14198" y="3486"/>
                  <a:pt x="12455" y="3532"/>
                  <a:pt x="11084" y="3064"/>
                </a:cubicBezTo>
                <a:cubicBezTo>
                  <a:pt x="9699" y="2588"/>
                  <a:pt x="8554" y="1450"/>
                  <a:pt x="8082" y="65"/>
                </a:cubicBezTo>
                <a:cubicBezTo>
                  <a:pt x="8074" y="43"/>
                  <a:pt x="8067" y="22"/>
                  <a:pt x="806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5947527" y="4651267"/>
            <a:ext cx="276713" cy="277223"/>
          </a:xfrm>
          <a:custGeom>
            <a:avLst/>
            <a:gdLst/>
            <a:ahLst/>
            <a:cxnLst/>
            <a:rect l="l" t="t" r="r" b="b"/>
            <a:pathLst>
              <a:path w="1626" h="1629" extrusionOk="0">
                <a:moveTo>
                  <a:pt x="813" y="0"/>
                </a:moveTo>
                <a:cubicBezTo>
                  <a:pt x="362" y="0"/>
                  <a:pt x="1" y="365"/>
                  <a:pt x="1" y="816"/>
                </a:cubicBezTo>
                <a:cubicBezTo>
                  <a:pt x="1" y="1264"/>
                  <a:pt x="362" y="1629"/>
                  <a:pt x="813" y="1629"/>
                </a:cubicBezTo>
                <a:cubicBezTo>
                  <a:pt x="1261" y="1629"/>
                  <a:pt x="1626" y="1264"/>
                  <a:pt x="1626" y="816"/>
                </a:cubicBezTo>
                <a:cubicBezTo>
                  <a:pt x="1626" y="365"/>
                  <a:pt x="1261" y="0"/>
                  <a:pt x="813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778473" y="345926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1" y="1"/>
                  <a:pt x="0" y="205"/>
                  <a:pt x="0" y="455"/>
                </a:cubicBezTo>
                <a:cubicBezTo>
                  <a:pt x="0" y="710"/>
                  <a:pt x="201" y="914"/>
                  <a:pt x="455" y="914"/>
                </a:cubicBezTo>
                <a:cubicBezTo>
                  <a:pt x="705" y="914"/>
                  <a:pt x="909" y="710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5722889" y="937186"/>
            <a:ext cx="155374" cy="154864"/>
          </a:xfrm>
          <a:custGeom>
            <a:avLst/>
            <a:gdLst/>
            <a:ahLst/>
            <a:cxnLst/>
            <a:rect l="l" t="t" r="r" b="b"/>
            <a:pathLst>
              <a:path w="913" h="910" extrusionOk="0">
                <a:moveTo>
                  <a:pt x="458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6"/>
                  <a:pt x="204" y="910"/>
                  <a:pt x="458" y="910"/>
                </a:cubicBezTo>
                <a:cubicBezTo>
                  <a:pt x="709" y="910"/>
                  <a:pt x="913" y="706"/>
                  <a:pt x="913" y="455"/>
                </a:cubicBezTo>
                <a:cubicBezTo>
                  <a:pt x="913" y="205"/>
                  <a:pt x="709" y="1"/>
                  <a:pt x="45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5114127" y="1482776"/>
            <a:ext cx="154864" cy="155545"/>
          </a:xfrm>
          <a:custGeom>
            <a:avLst/>
            <a:gdLst/>
            <a:ahLst/>
            <a:cxnLst/>
            <a:rect l="l" t="t" r="r" b="b"/>
            <a:pathLst>
              <a:path w="910" h="914" extrusionOk="0">
                <a:moveTo>
                  <a:pt x="455" y="1"/>
                </a:moveTo>
                <a:cubicBezTo>
                  <a:pt x="204" y="1"/>
                  <a:pt x="0" y="205"/>
                  <a:pt x="0" y="455"/>
                </a:cubicBezTo>
                <a:cubicBezTo>
                  <a:pt x="0" y="709"/>
                  <a:pt x="204" y="913"/>
                  <a:pt x="455" y="913"/>
                </a:cubicBezTo>
                <a:cubicBezTo>
                  <a:pt x="705" y="913"/>
                  <a:pt x="909" y="709"/>
                  <a:pt x="909" y="455"/>
                </a:cubicBezTo>
                <a:cubicBezTo>
                  <a:pt x="909" y="205"/>
                  <a:pt x="705" y="1"/>
                  <a:pt x="45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635352" y="3194348"/>
            <a:ext cx="211534" cy="211534"/>
          </a:xfrm>
          <a:custGeom>
            <a:avLst/>
            <a:gdLst/>
            <a:ahLst/>
            <a:cxnLst/>
            <a:rect l="l" t="t" r="r" b="b"/>
            <a:pathLst>
              <a:path w="1243" h="1243" extrusionOk="0">
                <a:moveTo>
                  <a:pt x="623" y="1"/>
                </a:moveTo>
                <a:cubicBezTo>
                  <a:pt x="279" y="1"/>
                  <a:pt x="0" y="280"/>
                  <a:pt x="0" y="620"/>
                </a:cubicBezTo>
                <a:cubicBezTo>
                  <a:pt x="0" y="963"/>
                  <a:pt x="279" y="1243"/>
                  <a:pt x="623" y="1243"/>
                </a:cubicBezTo>
                <a:cubicBezTo>
                  <a:pt x="963" y="1243"/>
                  <a:pt x="1242" y="963"/>
                  <a:pt x="1242" y="620"/>
                </a:cubicBezTo>
                <a:cubicBezTo>
                  <a:pt x="1242" y="280"/>
                  <a:pt x="963" y="1"/>
                  <a:pt x="6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663261" y="2465974"/>
            <a:ext cx="211023" cy="211534"/>
          </a:xfrm>
          <a:custGeom>
            <a:avLst/>
            <a:gdLst/>
            <a:ahLst/>
            <a:cxnLst/>
            <a:rect l="l" t="t" r="r" b="b"/>
            <a:pathLst>
              <a:path w="1240" h="1243" extrusionOk="0">
                <a:moveTo>
                  <a:pt x="620" y="0"/>
                </a:moveTo>
                <a:cubicBezTo>
                  <a:pt x="276" y="0"/>
                  <a:pt x="1" y="280"/>
                  <a:pt x="1" y="623"/>
                </a:cubicBezTo>
                <a:cubicBezTo>
                  <a:pt x="1" y="967"/>
                  <a:pt x="276" y="1242"/>
                  <a:pt x="620" y="1242"/>
                </a:cubicBezTo>
                <a:cubicBezTo>
                  <a:pt x="964" y="1242"/>
                  <a:pt x="1239" y="967"/>
                  <a:pt x="1239" y="623"/>
                </a:cubicBezTo>
                <a:cubicBezTo>
                  <a:pt x="1239" y="280"/>
                  <a:pt x="964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4903277" y="1256409"/>
            <a:ext cx="210853" cy="211534"/>
          </a:xfrm>
          <a:custGeom>
            <a:avLst/>
            <a:gdLst/>
            <a:ahLst/>
            <a:cxnLst/>
            <a:rect l="l" t="t" r="r" b="b"/>
            <a:pathLst>
              <a:path w="1239" h="1243" extrusionOk="0">
                <a:moveTo>
                  <a:pt x="620" y="0"/>
                </a:moveTo>
                <a:cubicBezTo>
                  <a:pt x="276" y="0"/>
                  <a:pt x="1" y="276"/>
                  <a:pt x="1" y="620"/>
                </a:cubicBezTo>
                <a:cubicBezTo>
                  <a:pt x="1" y="963"/>
                  <a:pt x="276" y="1242"/>
                  <a:pt x="620" y="1242"/>
                </a:cubicBezTo>
                <a:cubicBezTo>
                  <a:pt x="963" y="1242"/>
                  <a:pt x="1239" y="963"/>
                  <a:pt x="1239" y="620"/>
                </a:cubicBezTo>
                <a:cubicBezTo>
                  <a:pt x="1239" y="276"/>
                  <a:pt x="963" y="0"/>
                  <a:pt x="62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6066313" y="3838823"/>
            <a:ext cx="198090" cy="197409"/>
          </a:xfrm>
          <a:custGeom>
            <a:avLst/>
            <a:gdLst/>
            <a:ahLst/>
            <a:cxnLst/>
            <a:rect l="l" t="t" r="r" b="b"/>
            <a:pathLst>
              <a:path w="1164" h="1160" extrusionOk="0">
                <a:moveTo>
                  <a:pt x="584" y="0"/>
                </a:moveTo>
                <a:cubicBezTo>
                  <a:pt x="262" y="0"/>
                  <a:pt x="1" y="258"/>
                  <a:pt x="1" y="580"/>
                </a:cubicBezTo>
                <a:cubicBezTo>
                  <a:pt x="1" y="902"/>
                  <a:pt x="262" y="1160"/>
                  <a:pt x="584" y="1160"/>
                </a:cubicBezTo>
                <a:cubicBezTo>
                  <a:pt x="906" y="1160"/>
                  <a:pt x="1164" y="902"/>
                  <a:pt x="1164" y="580"/>
                </a:cubicBezTo>
                <a:cubicBezTo>
                  <a:pt x="1164" y="258"/>
                  <a:pt x="906" y="0"/>
                  <a:pt x="584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7506717" y="2578070"/>
            <a:ext cx="198090" cy="198090"/>
          </a:xfrm>
          <a:custGeom>
            <a:avLst/>
            <a:gdLst/>
            <a:ahLst/>
            <a:cxnLst/>
            <a:rect l="l" t="t" r="r" b="b"/>
            <a:pathLst>
              <a:path w="1164" h="1164" extrusionOk="0">
                <a:moveTo>
                  <a:pt x="580" y="0"/>
                </a:moveTo>
                <a:cubicBezTo>
                  <a:pt x="258" y="0"/>
                  <a:pt x="1" y="262"/>
                  <a:pt x="1" y="580"/>
                </a:cubicBezTo>
                <a:cubicBezTo>
                  <a:pt x="1" y="902"/>
                  <a:pt x="258" y="1163"/>
                  <a:pt x="580" y="1163"/>
                </a:cubicBezTo>
                <a:cubicBezTo>
                  <a:pt x="903" y="1163"/>
                  <a:pt x="1164" y="902"/>
                  <a:pt x="1164" y="580"/>
                </a:cubicBezTo>
                <a:cubicBezTo>
                  <a:pt x="1164" y="262"/>
                  <a:pt x="903" y="0"/>
                  <a:pt x="580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5"/>
          <p:cNvGrpSpPr/>
          <p:nvPr/>
        </p:nvGrpSpPr>
        <p:grpSpPr>
          <a:xfrm rot="10800000" flipH="1">
            <a:off x="6457950" y="-38"/>
            <a:ext cx="2686051" cy="1835188"/>
            <a:chOff x="5527403" y="4013725"/>
            <a:chExt cx="971580" cy="677856"/>
          </a:xfrm>
          <a:solidFill>
            <a:srgbClr val="5D2C91"/>
          </a:solidFill>
        </p:grpSpPr>
        <p:sp>
          <p:nvSpPr>
            <p:cNvPr id="94" name="Google Shape;94;p5"/>
            <p:cNvSpPr/>
            <p:nvPr/>
          </p:nvSpPr>
          <p:spPr>
            <a:xfrm>
              <a:off x="5527403" y="4013725"/>
              <a:ext cx="971580" cy="677856"/>
            </a:xfrm>
            <a:custGeom>
              <a:avLst/>
              <a:gdLst/>
              <a:ahLst/>
              <a:cxnLst/>
              <a:rect l="l" t="t" r="r" b="b"/>
              <a:pathLst>
                <a:path w="12133" h="8465" extrusionOk="0">
                  <a:moveTo>
                    <a:pt x="12133" y="1"/>
                  </a:moveTo>
                  <a:cubicBezTo>
                    <a:pt x="11686" y="44"/>
                    <a:pt x="11242" y="105"/>
                    <a:pt x="10798" y="183"/>
                  </a:cubicBezTo>
                  <a:cubicBezTo>
                    <a:pt x="7949" y="699"/>
                    <a:pt x="5211" y="2051"/>
                    <a:pt x="3286" y="4213"/>
                  </a:cubicBezTo>
                  <a:cubicBezTo>
                    <a:pt x="2144" y="5494"/>
                    <a:pt x="1310" y="7026"/>
                    <a:pt x="162" y="8293"/>
                  </a:cubicBezTo>
                  <a:cubicBezTo>
                    <a:pt x="108" y="8350"/>
                    <a:pt x="54" y="8407"/>
                    <a:pt x="1" y="8465"/>
                  </a:cubicBezTo>
                  <a:lnTo>
                    <a:pt x="12133" y="8465"/>
                  </a:lnTo>
                  <a:lnTo>
                    <a:pt x="121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809434" y="4238100"/>
              <a:ext cx="689547" cy="453479"/>
            </a:xfrm>
            <a:custGeom>
              <a:avLst/>
              <a:gdLst/>
              <a:ahLst/>
              <a:cxnLst/>
              <a:rect l="l" t="t" r="r" b="b"/>
              <a:pathLst>
                <a:path w="8611" h="5663" extrusionOk="0">
                  <a:moveTo>
                    <a:pt x="8611" y="1"/>
                  </a:moveTo>
                  <a:cubicBezTo>
                    <a:pt x="5830" y="541"/>
                    <a:pt x="3171" y="1883"/>
                    <a:pt x="1292" y="3995"/>
                  </a:cubicBezTo>
                  <a:cubicBezTo>
                    <a:pt x="823" y="4521"/>
                    <a:pt x="408" y="5086"/>
                    <a:pt x="0" y="5663"/>
                  </a:cubicBezTo>
                  <a:lnTo>
                    <a:pt x="8611" y="5663"/>
                  </a:lnTo>
                  <a:lnTo>
                    <a:pt x="86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7" name="Google Shape;97;p5"/>
          <p:cNvCxnSpPr/>
          <p:nvPr/>
        </p:nvCxnSpPr>
        <p:spPr>
          <a:xfrm>
            <a:off x="6990452" y="1740965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FBCC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5"/>
          <p:cNvSpPr txBox="1">
            <a:spLocks noGrp="1"/>
          </p:cNvSpPr>
          <p:nvPr>
            <p:ph type="subTitle" idx="1"/>
          </p:nvPr>
        </p:nvSpPr>
        <p:spPr>
          <a:xfrm>
            <a:off x="6664355" y="1846339"/>
            <a:ext cx="19944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96;p5">
            <a:extLst>
              <a:ext uri="{FF2B5EF4-FFF2-40B4-BE49-F238E27FC236}">
                <a16:creationId xmlns:a16="http://schemas.microsoft.com/office/drawing/2014/main" id="{230EB7C9-B3C0-4C45-90FC-6A17372A3B7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3416" y="646024"/>
            <a:ext cx="3131936" cy="98530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23A9C"/>
              </a:buClr>
              <a:buSzPts val="3600"/>
              <a:buNone/>
              <a:defRPr sz="3600">
                <a:solidFill>
                  <a:srgbClr val="423A9C"/>
                </a:solidFill>
              </a:defRPr>
            </a:lvl9pPr>
          </a:lstStyle>
          <a:p>
            <a:endParaRPr/>
          </a:p>
        </p:txBody>
      </p:sp>
      <p:cxnSp>
        <p:nvCxnSpPr>
          <p:cNvPr id="29" name="Google Shape;97;p5">
            <a:extLst>
              <a:ext uri="{FF2B5EF4-FFF2-40B4-BE49-F238E27FC236}">
                <a16:creationId xmlns:a16="http://schemas.microsoft.com/office/drawing/2014/main" id="{6CD03A6C-04AA-461E-829C-DA336C72BAEC}"/>
              </a:ext>
            </a:extLst>
          </p:cNvPr>
          <p:cNvCxnSpPr>
            <a:cxnSpLocks/>
          </p:cNvCxnSpPr>
          <p:nvPr userDrawn="1"/>
        </p:nvCxnSpPr>
        <p:spPr>
          <a:xfrm>
            <a:off x="467699" y="3289192"/>
            <a:ext cx="1644900" cy="0"/>
          </a:xfrm>
          <a:prstGeom prst="straightConnector1">
            <a:avLst/>
          </a:prstGeom>
          <a:noFill/>
          <a:ln w="19050" cap="rnd" cmpd="sng">
            <a:solidFill>
              <a:srgbClr val="5D2C9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89CFE-1C5A-4AD2-A00F-20F272FAE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3521" y="2121280"/>
            <a:ext cx="2378075" cy="1061399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5D2C9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83665A2-4781-4509-B70A-DB603103A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4136" y="3412275"/>
            <a:ext cx="2378075" cy="684804"/>
          </a:xfrm>
        </p:spPr>
        <p:txBody>
          <a:bodyPr/>
          <a:lstStyle>
            <a:lvl1pPr marL="139700" indent="0">
              <a:buNone/>
              <a:defRPr/>
            </a:lvl1pPr>
            <a:lvl5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4"/>
            <a:endParaRPr lang="es-ES"/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7D1BA1BF-9BA4-4BEB-8022-459FBB2A7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2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9AD4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preserve="1">
  <p:cSld name="1_Quot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-2" y="0"/>
            <a:ext cx="9144057" cy="5181678"/>
          </a:xfrm>
          <a:custGeom>
            <a:avLst/>
            <a:gdLst/>
            <a:ahLst/>
            <a:cxnLst/>
            <a:rect l="l" t="t" r="r" b="b"/>
            <a:pathLst>
              <a:path w="53336" h="30224" extrusionOk="0">
                <a:moveTo>
                  <a:pt x="0" y="0"/>
                </a:moveTo>
                <a:lnTo>
                  <a:pt x="0" y="30224"/>
                </a:lnTo>
                <a:lnTo>
                  <a:pt x="53336" y="30224"/>
                </a:lnTo>
                <a:lnTo>
                  <a:pt x="53336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4193087" y="0"/>
            <a:ext cx="4950917" cy="5181678"/>
          </a:xfrm>
          <a:custGeom>
            <a:avLst/>
            <a:gdLst/>
            <a:ahLst/>
            <a:cxnLst/>
            <a:rect l="l" t="t" r="r" b="b"/>
            <a:pathLst>
              <a:path w="28878" h="30224" extrusionOk="0">
                <a:moveTo>
                  <a:pt x="13399" y="0"/>
                </a:moveTo>
                <a:cubicBezTo>
                  <a:pt x="13478" y="83"/>
                  <a:pt x="13553" y="169"/>
                  <a:pt x="13628" y="254"/>
                </a:cubicBezTo>
                <a:cubicBezTo>
                  <a:pt x="15078" y="1929"/>
                  <a:pt x="15854" y="4105"/>
                  <a:pt x="16166" y="6299"/>
                </a:cubicBezTo>
                <a:cubicBezTo>
                  <a:pt x="16570" y="9159"/>
                  <a:pt x="16194" y="12193"/>
                  <a:pt x="14713" y="14674"/>
                </a:cubicBezTo>
                <a:cubicBezTo>
                  <a:pt x="13056" y="17454"/>
                  <a:pt x="10218" y="19280"/>
                  <a:pt x="7526" y="21080"/>
                </a:cubicBezTo>
                <a:cubicBezTo>
                  <a:pt x="4835" y="22876"/>
                  <a:pt x="2076" y="24891"/>
                  <a:pt x="730" y="27837"/>
                </a:cubicBezTo>
                <a:cubicBezTo>
                  <a:pt x="383" y="28599"/>
                  <a:pt x="143" y="29401"/>
                  <a:pt x="0" y="30224"/>
                </a:cubicBezTo>
                <a:lnTo>
                  <a:pt x="28878" y="30224"/>
                </a:lnTo>
                <a:lnTo>
                  <a:pt x="28878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529477" y="3963031"/>
            <a:ext cx="2614498" cy="1218613"/>
          </a:xfrm>
          <a:custGeom>
            <a:avLst/>
            <a:gdLst/>
            <a:ahLst/>
            <a:cxnLst/>
            <a:rect l="l" t="t" r="r" b="b"/>
            <a:pathLst>
              <a:path w="15250" h="7108" extrusionOk="0">
                <a:moveTo>
                  <a:pt x="15250" y="0"/>
                </a:moveTo>
                <a:cubicBezTo>
                  <a:pt x="15107" y="0"/>
                  <a:pt x="14964" y="0"/>
                  <a:pt x="14820" y="4"/>
                </a:cubicBezTo>
                <a:cubicBezTo>
                  <a:pt x="11582" y="61"/>
                  <a:pt x="8285" y="555"/>
                  <a:pt x="5394" y="2019"/>
                </a:cubicBezTo>
                <a:cubicBezTo>
                  <a:pt x="3153" y="3146"/>
                  <a:pt x="1174" y="4917"/>
                  <a:pt x="0" y="7108"/>
                </a:cubicBezTo>
                <a:lnTo>
                  <a:pt x="15250" y="7108"/>
                </a:lnTo>
                <a:lnTo>
                  <a:pt x="15250" y="0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7673156" y="352140"/>
            <a:ext cx="1181925" cy="1181925"/>
          </a:xfrm>
          <a:custGeom>
            <a:avLst/>
            <a:gdLst/>
            <a:ahLst/>
            <a:cxnLst/>
            <a:rect l="l" t="t" r="r" b="b"/>
            <a:pathLst>
              <a:path w="6894" h="6894" extrusionOk="0">
                <a:moveTo>
                  <a:pt x="3447" y="1"/>
                </a:moveTo>
                <a:cubicBezTo>
                  <a:pt x="1543" y="1"/>
                  <a:pt x="0" y="1543"/>
                  <a:pt x="0" y="3447"/>
                </a:cubicBezTo>
                <a:cubicBezTo>
                  <a:pt x="0" y="5351"/>
                  <a:pt x="1543" y="6893"/>
                  <a:pt x="3447" y="6893"/>
                </a:cubicBezTo>
                <a:cubicBezTo>
                  <a:pt x="5351" y="6893"/>
                  <a:pt x="6893" y="5351"/>
                  <a:pt x="6893" y="3447"/>
                </a:cubicBezTo>
                <a:cubicBezTo>
                  <a:pt x="6893" y="1543"/>
                  <a:pt x="5351" y="1"/>
                  <a:pt x="3447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"/>
          </p:nvPr>
        </p:nvSpPr>
        <p:spPr>
          <a:xfrm>
            <a:off x="1293750" y="1598275"/>
            <a:ext cx="64905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2"/>
          </p:nvPr>
        </p:nvSpPr>
        <p:spPr>
          <a:xfrm>
            <a:off x="2835349" y="3710668"/>
            <a:ext cx="3585414" cy="47855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BCCE8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BCCE8"/>
                </a:solidFill>
              </a:defRPr>
            </a:lvl9pPr>
          </a:lstStyle>
          <a:p>
            <a:endParaRPr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EB40B8E-3135-472A-AB8C-BF67368B1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itle &amp; Summary" preserve="1" userDrawn="1">
  <p:cSld name="1_Content Title &amp; Summar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-1" y="-25"/>
            <a:ext cx="3374065" cy="5143533"/>
          </a:xfrm>
          <a:custGeom>
            <a:avLst/>
            <a:gdLst/>
            <a:ahLst/>
            <a:cxnLst/>
            <a:rect l="l" t="t" r="r" b="b"/>
            <a:pathLst>
              <a:path w="29007" h="30361" extrusionOk="0">
                <a:moveTo>
                  <a:pt x="0" y="1"/>
                </a:moveTo>
                <a:lnTo>
                  <a:pt x="0" y="30360"/>
                </a:lnTo>
                <a:lnTo>
                  <a:pt x="15547" y="30360"/>
                </a:lnTo>
                <a:cubicBezTo>
                  <a:pt x="15471" y="30274"/>
                  <a:pt x="15393" y="30192"/>
                  <a:pt x="15318" y="30106"/>
                </a:cubicBezTo>
                <a:cubicBezTo>
                  <a:pt x="13861" y="28420"/>
                  <a:pt x="13081" y="26234"/>
                  <a:pt x="12769" y="24029"/>
                </a:cubicBezTo>
                <a:cubicBezTo>
                  <a:pt x="12365" y="21159"/>
                  <a:pt x="12744" y="18110"/>
                  <a:pt x="14230" y="15619"/>
                </a:cubicBezTo>
                <a:cubicBezTo>
                  <a:pt x="15897" y="12827"/>
                  <a:pt x="18746" y="10995"/>
                  <a:pt x="21448" y="9184"/>
                </a:cubicBezTo>
                <a:cubicBezTo>
                  <a:pt x="24154" y="7377"/>
                  <a:pt x="26924" y="5355"/>
                  <a:pt x="28273" y="2399"/>
                </a:cubicBezTo>
                <a:cubicBezTo>
                  <a:pt x="28624" y="1629"/>
                  <a:pt x="28864" y="824"/>
                  <a:pt x="2900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 userDrawn="1"/>
        </p:nvSpPr>
        <p:spPr>
          <a:xfrm>
            <a:off x="0" y="-25"/>
            <a:ext cx="2895600" cy="2059462"/>
          </a:xfrm>
          <a:custGeom>
            <a:avLst/>
            <a:gdLst/>
            <a:ahLst/>
            <a:cxnLst/>
            <a:rect l="l" t="t" r="r" b="b"/>
            <a:pathLst>
              <a:path w="15322" h="7141" extrusionOk="0">
                <a:moveTo>
                  <a:pt x="0" y="1"/>
                </a:moveTo>
                <a:lnTo>
                  <a:pt x="0" y="7141"/>
                </a:lnTo>
                <a:cubicBezTo>
                  <a:pt x="143" y="7141"/>
                  <a:pt x="290" y="7137"/>
                  <a:pt x="433" y="7133"/>
                </a:cubicBezTo>
                <a:cubicBezTo>
                  <a:pt x="3686" y="7076"/>
                  <a:pt x="6997" y="6579"/>
                  <a:pt x="9903" y="5111"/>
                </a:cubicBezTo>
                <a:cubicBezTo>
                  <a:pt x="12150" y="3977"/>
                  <a:pt x="14140" y="2202"/>
                  <a:pt x="15321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87322" y="3620297"/>
            <a:ext cx="1173351" cy="1173351"/>
          </a:xfrm>
          <a:custGeom>
            <a:avLst/>
            <a:gdLst/>
            <a:ahLst/>
            <a:cxnLst/>
            <a:rect l="l" t="t" r="r" b="b"/>
            <a:pathLst>
              <a:path w="6926" h="6926" extrusionOk="0">
                <a:moveTo>
                  <a:pt x="3461" y="0"/>
                </a:moveTo>
                <a:cubicBezTo>
                  <a:pt x="1550" y="0"/>
                  <a:pt x="0" y="1550"/>
                  <a:pt x="0" y="3461"/>
                </a:cubicBezTo>
                <a:cubicBezTo>
                  <a:pt x="0" y="5375"/>
                  <a:pt x="1550" y="6925"/>
                  <a:pt x="3461" y="6925"/>
                </a:cubicBezTo>
                <a:cubicBezTo>
                  <a:pt x="5372" y="6925"/>
                  <a:pt x="6926" y="5375"/>
                  <a:pt x="6926" y="3461"/>
                </a:cubicBezTo>
                <a:cubicBezTo>
                  <a:pt x="6926" y="1550"/>
                  <a:pt x="5372" y="0"/>
                  <a:pt x="3461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03135" y="494005"/>
            <a:ext cx="2559803" cy="223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 ExtraBold"/>
              <a:buNone/>
              <a:defRPr sz="3200" b="0">
                <a:solidFill>
                  <a:srgbClr val="FFFFFF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 ExtraLight"/>
              <a:buNone/>
              <a:defRPr sz="3600" b="0">
                <a:solidFill>
                  <a:srgbClr val="FFFFFF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cxnSp>
        <p:nvCxnSpPr>
          <p:cNvPr id="138" name="Google Shape;138;p8"/>
          <p:cNvCxnSpPr/>
          <p:nvPr/>
        </p:nvCxnSpPr>
        <p:spPr>
          <a:xfrm>
            <a:off x="532912" y="362922"/>
            <a:ext cx="1644900" cy="0"/>
          </a:xfrm>
          <a:prstGeom prst="straightConnector1">
            <a:avLst/>
          </a:prstGeom>
          <a:noFill/>
          <a:ln w="28575" cap="rnd" cmpd="sng">
            <a:solidFill>
              <a:srgbClr val="FBCCE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DC80A-7A0D-4DCF-B8FC-0D3066D8F4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87480" y="510363"/>
            <a:ext cx="5472224" cy="432390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32AF9A8-F008-42C5-8905-BF66AF0B5A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683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8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340">
          <p15:clr>
            <a:srgbClr val="F9AD4C"/>
          </p15:clr>
        </p15:guide>
        <p15:guide id="4" pos="5420">
          <p15:clr>
            <a:srgbClr val="F9AD4C"/>
          </p15:clr>
        </p15:guide>
        <p15:guide id="5" orient="horz" pos="340">
          <p15:clr>
            <a:srgbClr val="F9AD4C"/>
          </p15:clr>
        </p15:guide>
        <p15:guide id="6" orient="horz" pos="2900">
          <p15:clr>
            <a:srgbClr val="F9AD4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 with infographic" preserve="1" userDrawn="1">
  <p:cSld name="imagen izquierda texto derecha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607853" y="47645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85" name="Google Shape;185;p11"/>
          <p:cNvSpPr/>
          <p:nvPr/>
        </p:nvSpPr>
        <p:spPr>
          <a:xfrm rot="10800000">
            <a:off x="6902554" y="3456503"/>
            <a:ext cx="2253996" cy="1701622"/>
          </a:xfrm>
          <a:custGeom>
            <a:avLst/>
            <a:gdLst/>
            <a:ahLst/>
            <a:cxnLst/>
            <a:rect l="l" t="t" r="r" b="b"/>
            <a:pathLst>
              <a:path w="23349" h="17627" extrusionOk="0">
                <a:moveTo>
                  <a:pt x="23344" y="1"/>
                </a:moveTo>
                <a:cubicBezTo>
                  <a:pt x="23343" y="1"/>
                  <a:pt x="23341" y="1"/>
                  <a:pt x="23339" y="1"/>
                </a:cubicBezTo>
                <a:lnTo>
                  <a:pt x="23349" y="1"/>
                </a:lnTo>
                <a:cubicBezTo>
                  <a:pt x="23349" y="1"/>
                  <a:pt x="23347" y="1"/>
                  <a:pt x="23344" y="1"/>
                </a:cubicBezTo>
                <a:close/>
                <a:moveTo>
                  <a:pt x="0" y="1"/>
                </a:moveTo>
                <a:lnTo>
                  <a:pt x="0" y="17627"/>
                </a:lnTo>
                <a:cubicBezTo>
                  <a:pt x="1118" y="15583"/>
                  <a:pt x="2757" y="15256"/>
                  <a:pt x="4412" y="15256"/>
                </a:cubicBezTo>
                <a:cubicBezTo>
                  <a:pt x="5193" y="15256"/>
                  <a:pt x="5976" y="15329"/>
                  <a:pt x="6711" y="15329"/>
                </a:cubicBezTo>
                <a:cubicBezTo>
                  <a:pt x="7154" y="15329"/>
                  <a:pt x="7579" y="15302"/>
                  <a:pt x="7974" y="15218"/>
                </a:cubicBezTo>
                <a:cubicBezTo>
                  <a:pt x="11989" y="14355"/>
                  <a:pt x="9946" y="10472"/>
                  <a:pt x="15822" y="10415"/>
                </a:cubicBezTo>
                <a:cubicBezTo>
                  <a:pt x="20657" y="10372"/>
                  <a:pt x="22035" y="8407"/>
                  <a:pt x="20461" y="3680"/>
                </a:cubicBezTo>
                <a:cubicBezTo>
                  <a:pt x="19257" y="70"/>
                  <a:pt x="23119" y="2"/>
                  <a:pt x="23339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 rot="10800000">
            <a:off x="7044171" y="3675541"/>
            <a:ext cx="2112379" cy="1482585"/>
          </a:xfrm>
          <a:custGeom>
            <a:avLst/>
            <a:gdLst/>
            <a:ahLst/>
            <a:cxnLst/>
            <a:rect l="l" t="t" r="r" b="b"/>
            <a:pathLst>
              <a:path w="21882" h="15358" extrusionOk="0">
                <a:moveTo>
                  <a:pt x="0" y="1"/>
                </a:moveTo>
                <a:lnTo>
                  <a:pt x="0" y="15358"/>
                </a:lnTo>
                <a:cubicBezTo>
                  <a:pt x="923" y="13978"/>
                  <a:pt x="2017" y="13639"/>
                  <a:pt x="3150" y="13639"/>
                </a:cubicBezTo>
                <a:cubicBezTo>
                  <a:pt x="4249" y="13639"/>
                  <a:pt x="5385" y="13958"/>
                  <a:pt x="6435" y="13958"/>
                </a:cubicBezTo>
                <a:cubicBezTo>
                  <a:pt x="6712" y="13958"/>
                  <a:pt x="6984" y="13936"/>
                  <a:pt x="7247" y="13879"/>
                </a:cubicBezTo>
                <a:cubicBezTo>
                  <a:pt x="11016" y="13074"/>
                  <a:pt x="9320" y="9478"/>
                  <a:pt x="14827" y="9427"/>
                </a:cubicBezTo>
                <a:cubicBezTo>
                  <a:pt x="19358" y="9384"/>
                  <a:pt x="20597" y="7262"/>
                  <a:pt x="19215" y="3862"/>
                </a:cubicBezTo>
                <a:cubicBezTo>
                  <a:pt x="17805" y="380"/>
                  <a:pt x="21881" y="1"/>
                  <a:pt x="21881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 rot="10800000">
            <a:off x="7534275" y="4019338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7534273" y="3993444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862541" y="339389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7413747" y="4355183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816923" y="3518420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7665396" y="3974183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8408537" y="4260951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070563" y="4883065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8556273" y="4252299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 rot="10800000">
            <a:off x="-504890" y="-25826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 rot="10800000">
            <a:off x="-504867" y="-25828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 rot="10800000">
            <a:off x="-504852" y="-25831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 rot="10800000">
            <a:off x="971487" y="499114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 rot="10800000">
            <a:off x="831765" y="1372204"/>
            <a:ext cx="68526" cy="68285"/>
          </a:xfrm>
          <a:custGeom>
            <a:avLst/>
            <a:gdLst/>
            <a:ahLst/>
            <a:cxnLst/>
            <a:rect l="l" t="t" r="r" b="b"/>
            <a:pathLst>
              <a:path w="1153" h="1149" extrusionOk="0">
                <a:moveTo>
                  <a:pt x="577" y="0"/>
                </a:moveTo>
                <a:cubicBezTo>
                  <a:pt x="258" y="0"/>
                  <a:pt x="1" y="258"/>
                  <a:pt x="1" y="573"/>
                </a:cubicBezTo>
                <a:cubicBezTo>
                  <a:pt x="1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3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10800000">
            <a:off x="709873" y="1374759"/>
            <a:ext cx="47071" cy="47069"/>
          </a:xfrm>
          <a:custGeom>
            <a:avLst/>
            <a:gdLst/>
            <a:ahLst/>
            <a:cxnLst/>
            <a:rect l="l" t="t" r="r" b="b"/>
            <a:pathLst>
              <a:path w="792" h="792" extrusionOk="0">
                <a:moveTo>
                  <a:pt x="398" y="1"/>
                </a:moveTo>
                <a:cubicBezTo>
                  <a:pt x="180" y="1"/>
                  <a:pt x="1" y="176"/>
                  <a:pt x="1" y="395"/>
                </a:cubicBezTo>
                <a:cubicBezTo>
                  <a:pt x="1" y="613"/>
                  <a:pt x="180" y="792"/>
                  <a:pt x="398" y="792"/>
                </a:cubicBezTo>
                <a:cubicBezTo>
                  <a:pt x="616" y="792"/>
                  <a:pt x="792" y="613"/>
                  <a:pt x="792" y="395"/>
                </a:cubicBezTo>
                <a:cubicBezTo>
                  <a:pt x="792" y="176"/>
                  <a:pt x="616" y="1"/>
                  <a:pt x="398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250889" y="1459388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/>
          <p:nvPr/>
        </p:nvSpPr>
        <p:spPr>
          <a:xfrm rot="10800000">
            <a:off x="971483" y="160880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"/>
          <p:cNvSpPr/>
          <p:nvPr/>
        </p:nvSpPr>
        <p:spPr>
          <a:xfrm rot="10800000">
            <a:off x="590357" y="1128837"/>
            <a:ext cx="68526" cy="68344"/>
          </a:xfrm>
          <a:custGeom>
            <a:avLst/>
            <a:gdLst/>
            <a:ahLst/>
            <a:cxnLst/>
            <a:rect l="l" t="t" r="r" b="b"/>
            <a:pathLst>
              <a:path w="1153" h="1150" extrusionOk="0">
                <a:moveTo>
                  <a:pt x="577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1"/>
                  <a:pt x="258" y="1149"/>
                  <a:pt x="577" y="1149"/>
                </a:cubicBezTo>
                <a:cubicBezTo>
                  <a:pt x="895" y="1149"/>
                  <a:pt x="1153" y="891"/>
                  <a:pt x="1153" y="576"/>
                </a:cubicBezTo>
                <a:cubicBezTo>
                  <a:pt x="1153" y="258"/>
                  <a:pt x="895" y="0"/>
                  <a:pt x="577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"/>
          <p:cNvSpPr/>
          <p:nvPr/>
        </p:nvSpPr>
        <p:spPr>
          <a:xfrm rot="10800000">
            <a:off x="1048351" y="293262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"/>
          <p:cNvSpPr/>
          <p:nvPr/>
        </p:nvSpPr>
        <p:spPr>
          <a:xfrm rot="10800000">
            <a:off x="636711" y="214741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9260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subTitle" idx="1"/>
          </p:nvPr>
        </p:nvSpPr>
        <p:spPr>
          <a:xfrm>
            <a:off x="6670158" y="751368"/>
            <a:ext cx="1992221" cy="90022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23A9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09" name="Google Shape;209;p11"/>
          <p:cNvSpPr txBox="1">
            <a:spLocks noGrp="1"/>
          </p:cNvSpPr>
          <p:nvPr>
            <p:ph type="subTitle" idx="2"/>
          </p:nvPr>
        </p:nvSpPr>
        <p:spPr>
          <a:xfrm>
            <a:off x="6699514" y="1783089"/>
            <a:ext cx="19326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39F1CA-2FD7-4777-9AEA-1DA9BE361AC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9310" y="744279"/>
            <a:ext cx="6129461" cy="4123919"/>
          </a:xfrm>
        </p:spPr>
        <p:txBody>
          <a:bodyPr/>
          <a:lstStyle>
            <a:lvl1pPr marL="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"/>
              <a:t>Añadir objeto o </a:t>
            </a:r>
            <a:r>
              <a:rPr lang="es-ES" err="1"/>
              <a:t>imagensdfgdsf</a:t>
            </a:r>
            <a:r>
              <a:rPr lang="es-ES"/>
              <a:t> </a:t>
            </a:r>
            <a:r>
              <a:rPr lang="es-ES" err="1"/>
              <a:t>aquíf</a:t>
            </a:r>
            <a:endParaRPr lang="es-ES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C3B7EB4F-BF50-4910-A847-CA5D5F60C3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7"/>
            <a:ext cx="6684300" cy="573092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084263"/>
            <a:ext cx="6705600" cy="3750007"/>
          </a:xfrm>
        </p:spPr>
        <p:txBody>
          <a:bodyPr/>
          <a:lstStyle>
            <a:lvl1pPr marL="1397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5969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0541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5113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968500" indent="0"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F87831C4-1824-4DA7-BE68-897A6C5622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6"/>
            <a:ext cx="3406959" cy="6439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indent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268819"/>
            <a:ext cx="3459900" cy="3678865"/>
          </a:xfrm>
        </p:spPr>
        <p:txBody>
          <a:bodyPr/>
          <a:lstStyle>
            <a:lvl1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indent="0"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5EA00-198C-4FE7-9457-C460D37519B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361950"/>
            <a:ext cx="3968750" cy="4621213"/>
          </a:xfrm>
        </p:spPr>
        <p:txBody>
          <a:bodyPr/>
          <a:lstStyle>
            <a:lvl1pPr indent="0">
              <a:defRPr/>
            </a:lvl1pPr>
            <a:lvl2pPr indent="0">
              <a:defRPr/>
            </a:lvl2pPr>
            <a:lvl3pPr indent="0">
              <a:defRPr/>
            </a:lvl3pPr>
            <a:lvl4pPr indent="0">
              <a:defRPr/>
            </a:lvl4pPr>
            <a:lvl5pPr indent="0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16B11CC9-5DF6-4C42-A176-A0B9BFB3D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 preserve="1" userDrawn="1">
  <p:cSld name="1_Title &amp; 3 column slide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7095837" y="3355548"/>
            <a:ext cx="2048163" cy="1787952"/>
          </a:xfrm>
          <a:custGeom>
            <a:avLst/>
            <a:gdLst/>
            <a:ahLst/>
            <a:cxnLst/>
            <a:rect l="l" t="t" r="r" b="b"/>
            <a:pathLst>
              <a:path w="34462" h="30085" extrusionOk="0">
                <a:moveTo>
                  <a:pt x="26373" y="1"/>
                </a:moveTo>
                <a:cubicBezTo>
                  <a:pt x="26416" y="502"/>
                  <a:pt x="26427" y="1003"/>
                  <a:pt x="26362" y="1500"/>
                </a:cubicBezTo>
                <a:cubicBezTo>
                  <a:pt x="26173" y="3000"/>
                  <a:pt x="25257" y="4389"/>
                  <a:pt x="23950" y="5154"/>
                </a:cubicBezTo>
                <a:cubicBezTo>
                  <a:pt x="20815" y="6997"/>
                  <a:pt x="16195" y="5201"/>
                  <a:pt x="13543" y="7688"/>
                </a:cubicBezTo>
                <a:cubicBezTo>
                  <a:pt x="12111" y="9027"/>
                  <a:pt x="11814" y="11188"/>
                  <a:pt x="11943" y="13146"/>
                </a:cubicBezTo>
                <a:cubicBezTo>
                  <a:pt x="12076" y="15100"/>
                  <a:pt x="12541" y="17058"/>
                  <a:pt x="12290" y="19004"/>
                </a:cubicBezTo>
                <a:cubicBezTo>
                  <a:pt x="12011" y="21220"/>
                  <a:pt x="10755" y="23296"/>
                  <a:pt x="8923" y="24573"/>
                </a:cubicBezTo>
                <a:cubicBezTo>
                  <a:pt x="6654" y="26159"/>
                  <a:pt x="3927" y="26849"/>
                  <a:pt x="1686" y="28539"/>
                </a:cubicBezTo>
                <a:cubicBezTo>
                  <a:pt x="988" y="29068"/>
                  <a:pt x="430" y="29584"/>
                  <a:pt x="1" y="30085"/>
                </a:cubicBezTo>
                <a:lnTo>
                  <a:pt x="34461" y="30085"/>
                </a:lnTo>
                <a:lnTo>
                  <a:pt x="34461" y="1"/>
                </a:ln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7922818" y="3750759"/>
            <a:ext cx="1221160" cy="1392742"/>
          </a:xfrm>
          <a:custGeom>
            <a:avLst/>
            <a:gdLst/>
            <a:ahLst/>
            <a:cxnLst/>
            <a:rect l="l" t="t" r="r" b="b"/>
            <a:pathLst>
              <a:path w="20547" h="23435" extrusionOk="0">
                <a:moveTo>
                  <a:pt x="20546" y="0"/>
                </a:moveTo>
                <a:cubicBezTo>
                  <a:pt x="17408" y="1564"/>
                  <a:pt x="13933" y="2717"/>
                  <a:pt x="11563" y="5286"/>
                </a:cubicBezTo>
                <a:cubicBezTo>
                  <a:pt x="8579" y="8525"/>
                  <a:pt x="8020" y="13274"/>
                  <a:pt x="5938" y="17154"/>
                </a:cubicBezTo>
                <a:cubicBezTo>
                  <a:pt x="4560" y="19723"/>
                  <a:pt x="2484" y="21914"/>
                  <a:pt x="0" y="23435"/>
                </a:cubicBezTo>
                <a:lnTo>
                  <a:pt x="20546" y="23435"/>
                </a:lnTo>
                <a:lnTo>
                  <a:pt x="20546" y="0"/>
                </a:ln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8227015" y="4701523"/>
            <a:ext cx="688347" cy="441981"/>
          </a:xfrm>
          <a:custGeom>
            <a:avLst/>
            <a:gdLst/>
            <a:ahLst/>
            <a:cxnLst/>
            <a:rect l="l" t="t" r="r" b="b"/>
            <a:pathLst>
              <a:path w="11582" h="7437" extrusionOk="0">
                <a:moveTo>
                  <a:pt x="10748" y="0"/>
                </a:moveTo>
                <a:cubicBezTo>
                  <a:pt x="10295" y="0"/>
                  <a:pt x="9840" y="41"/>
                  <a:pt x="9402" y="107"/>
                </a:cubicBezTo>
                <a:cubicBezTo>
                  <a:pt x="5454" y="690"/>
                  <a:pt x="970" y="3296"/>
                  <a:pt x="0" y="7437"/>
                </a:cubicBezTo>
                <a:lnTo>
                  <a:pt x="11581" y="7437"/>
                </a:lnTo>
                <a:lnTo>
                  <a:pt x="11581" y="50"/>
                </a:lnTo>
                <a:cubicBezTo>
                  <a:pt x="11307" y="16"/>
                  <a:pt x="11028" y="0"/>
                  <a:pt x="10748" y="0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7599098" y="4550036"/>
            <a:ext cx="68526" cy="68523"/>
          </a:xfrm>
          <a:custGeom>
            <a:avLst/>
            <a:gdLst/>
            <a:ahLst/>
            <a:cxnLst/>
            <a:rect l="l" t="t" r="r" b="b"/>
            <a:pathLst>
              <a:path w="1153" h="1153" extrusionOk="0">
                <a:moveTo>
                  <a:pt x="576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5"/>
                  <a:pt x="258" y="1153"/>
                  <a:pt x="576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6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8341389" y="3611216"/>
            <a:ext cx="46833" cy="47069"/>
          </a:xfrm>
          <a:custGeom>
            <a:avLst/>
            <a:gdLst/>
            <a:ahLst/>
            <a:cxnLst/>
            <a:rect l="l" t="t" r="r" b="b"/>
            <a:pathLst>
              <a:path w="788" h="792" extrusionOk="0">
                <a:moveTo>
                  <a:pt x="394" y="1"/>
                </a:moveTo>
                <a:cubicBezTo>
                  <a:pt x="176" y="1"/>
                  <a:pt x="0" y="180"/>
                  <a:pt x="0" y="398"/>
                </a:cubicBezTo>
                <a:cubicBezTo>
                  <a:pt x="0" y="616"/>
                  <a:pt x="176" y="792"/>
                  <a:pt x="394" y="792"/>
                </a:cubicBezTo>
                <a:cubicBezTo>
                  <a:pt x="612" y="792"/>
                  <a:pt x="788" y="616"/>
                  <a:pt x="788" y="398"/>
                </a:cubicBezTo>
                <a:cubicBezTo>
                  <a:pt x="788" y="180"/>
                  <a:pt x="612" y="1"/>
                  <a:pt x="394" y="1"/>
                </a:cubicBezTo>
                <a:close/>
              </a:path>
            </a:pathLst>
          </a:custGeom>
          <a:solidFill>
            <a:srgbClr val="5D2C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/>
          <p:nvPr/>
        </p:nvSpPr>
        <p:spPr>
          <a:xfrm>
            <a:off x="7599101" y="4888211"/>
            <a:ext cx="68526" cy="68582"/>
          </a:xfrm>
          <a:custGeom>
            <a:avLst/>
            <a:gdLst/>
            <a:ahLst/>
            <a:cxnLst/>
            <a:rect l="l" t="t" r="r" b="b"/>
            <a:pathLst>
              <a:path w="1153" h="1154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5"/>
                  <a:pt x="258" y="1153"/>
                  <a:pt x="577" y="1153"/>
                </a:cubicBezTo>
                <a:cubicBezTo>
                  <a:pt x="895" y="1153"/>
                  <a:pt x="1153" y="895"/>
                  <a:pt x="1153" y="577"/>
                </a:cubicBezTo>
                <a:cubicBezTo>
                  <a:pt x="1153" y="258"/>
                  <a:pt x="895" y="1"/>
                  <a:pt x="577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7465654" y="4710543"/>
            <a:ext cx="125105" cy="113868"/>
          </a:xfrm>
          <a:custGeom>
            <a:avLst/>
            <a:gdLst/>
            <a:ahLst/>
            <a:cxnLst/>
            <a:rect l="l" t="t" r="r" b="b"/>
            <a:pathLst>
              <a:path w="2105" h="1916" extrusionOk="0">
                <a:moveTo>
                  <a:pt x="1054" y="0"/>
                </a:moveTo>
                <a:cubicBezTo>
                  <a:pt x="809" y="0"/>
                  <a:pt x="564" y="93"/>
                  <a:pt x="376" y="280"/>
                </a:cubicBezTo>
                <a:cubicBezTo>
                  <a:pt x="0" y="655"/>
                  <a:pt x="0" y="1260"/>
                  <a:pt x="376" y="1636"/>
                </a:cubicBezTo>
                <a:cubicBezTo>
                  <a:pt x="564" y="1822"/>
                  <a:pt x="809" y="1915"/>
                  <a:pt x="1054" y="1915"/>
                </a:cubicBezTo>
                <a:cubicBezTo>
                  <a:pt x="1299" y="1915"/>
                  <a:pt x="1543" y="1822"/>
                  <a:pt x="1729" y="1636"/>
                </a:cubicBezTo>
                <a:cubicBezTo>
                  <a:pt x="2105" y="1260"/>
                  <a:pt x="2105" y="655"/>
                  <a:pt x="1729" y="280"/>
                </a:cubicBezTo>
                <a:cubicBezTo>
                  <a:pt x="1543" y="93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F145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877294" y="4789183"/>
            <a:ext cx="125105" cy="113749"/>
          </a:xfrm>
          <a:custGeom>
            <a:avLst/>
            <a:gdLst/>
            <a:ahLst/>
            <a:cxnLst/>
            <a:rect l="l" t="t" r="r" b="b"/>
            <a:pathLst>
              <a:path w="2105" h="1914" extrusionOk="0">
                <a:moveTo>
                  <a:pt x="1054" y="0"/>
                </a:moveTo>
                <a:cubicBezTo>
                  <a:pt x="809" y="0"/>
                  <a:pt x="564" y="94"/>
                  <a:pt x="376" y="282"/>
                </a:cubicBezTo>
                <a:cubicBezTo>
                  <a:pt x="0" y="654"/>
                  <a:pt x="0" y="1259"/>
                  <a:pt x="376" y="1635"/>
                </a:cubicBezTo>
                <a:cubicBezTo>
                  <a:pt x="564" y="1821"/>
                  <a:pt x="809" y="1914"/>
                  <a:pt x="1054" y="1914"/>
                </a:cubicBezTo>
                <a:cubicBezTo>
                  <a:pt x="1299" y="1914"/>
                  <a:pt x="1543" y="1821"/>
                  <a:pt x="1729" y="1635"/>
                </a:cubicBezTo>
                <a:cubicBezTo>
                  <a:pt x="2105" y="1259"/>
                  <a:pt x="2105" y="654"/>
                  <a:pt x="1729" y="282"/>
                </a:cubicBezTo>
                <a:cubicBezTo>
                  <a:pt x="1543" y="94"/>
                  <a:pt x="1299" y="0"/>
                  <a:pt x="1054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ldNum" idx="12"/>
          </p:nvPr>
        </p:nvSpPr>
        <p:spPr>
          <a:xfrm rot="10800000">
            <a:off x="-171446" y="-41909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buNone/>
              <a:defRPr sz="1000">
                <a:solidFill>
                  <a:srgbClr val="314256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3" name="Google Shape;253;p13"/>
          <p:cNvSpPr/>
          <p:nvPr/>
        </p:nvSpPr>
        <p:spPr>
          <a:xfrm>
            <a:off x="-171443" y="-381010"/>
            <a:ext cx="1622275" cy="1138787"/>
          </a:xfrm>
          <a:custGeom>
            <a:avLst/>
            <a:gdLst/>
            <a:ahLst/>
            <a:cxnLst/>
            <a:rect l="l" t="t" r="r" b="b"/>
            <a:pathLst>
              <a:path w="19996" h="14037" extrusionOk="0">
                <a:moveTo>
                  <a:pt x="0" y="1"/>
                </a:moveTo>
                <a:lnTo>
                  <a:pt x="0" y="14037"/>
                </a:lnTo>
                <a:cubicBezTo>
                  <a:pt x="711" y="12974"/>
                  <a:pt x="1665" y="12656"/>
                  <a:pt x="2691" y="12656"/>
                </a:cubicBezTo>
                <a:cubicBezTo>
                  <a:pt x="4211" y="12656"/>
                  <a:pt x="5890" y="13353"/>
                  <a:pt x="7171" y="13353"/>
                </a:cubicBezTo>
                <a:cubicBezTo>
                  <a:pt x="7306" y="13353"/>
                  <a:pt x="7437" y="13346"/>
                  <a:pt x="7562" y="13328"/>
                </a:cubicBezTo>
                <a:cubicBezTo>
                  <a:pt x="11531" y="12788"/>
                  <a:pt x="9939" y="8662"/>
                  <a:pt x="14971" y="8615"/>
                </a:cubicBezTo>
                <a:cubicBezTo>
                  <a:pt x="19111" y="8576"/>
                  <a:pt x="18829" y="6625"/>
                  <a:pt x="17773" y="3444"/>
                </a:cubicBezTo>
                <a:cubicBezTo>
                  <a:pt x="16713" y="262"/>
                  <a:pt x="19995" y="1"/>
                  <a:pt x="19995" y="1"/>
                </a:cubicBezTo>
                <a:close/>
              </a:path>
            </a:pathLst>
          </a:custGeom>
          <a:solidFill>
            <a:srgbClr val="362E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"/>
          <p:cNvSpPr/>
          <p:nvPr/>
        </p:nvSpPr>
        <p:spPr>
          <a:xfrm rot="10800000">
            <a:off x="1365891" y="58457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298" y="0"/>
                </a:moveTo>
                <a:cubicBezTo>
                  <a:pt x="133" y="0"/>
                  <a:pt x="1" y="136"/>
                  <a:pt x="1" y="301"/>
                </a:cubicBezTo>
                <a:cubicBezTo>
                  <a:pt x="1" y="466"/>
                  <a:pt x="133" y="598"/>
                  <a:pt x="298" y="598"/>
                </a:cubicBezTo>
                <a:cubicBezTo>
                  <a:pt x="462" y="598"/>
                  <a:pt x="598" y="466"/>
                  <a:pt x="598" y="301"/>
                </a:cubicBezTo>
                <a:cubicBezTo>
                  <a:pt x="598" y="136"/>
                  <a:pt x="462" y="0"/>
                  <a:pt x="2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10800000">
            <a:off x="168174" y="1053300"/>
            <a:ext cx="84943" cy="84801"/>
          </a:xfrm>
          <a:custGeom>
            <a:avLst/>
            <a:gdLst/>
            <a:ahLst/>
            <a:cxnLst/>
            <a:rect l="l" t="t" r="r" b="b"/>
            <a:pathLst>
              <a:path w="599" h="598" extrusionOk="0">
                <a:moveTo>
                  <a:pt x="301" y="0"/>
                </a:moveTo>
                <a:cubicBezTo>
                  <a:pt x="137" y="0"/>
                  <a:pt x="1" y="133"/>
                  <a:pt x="1" y="297"/>
                </a:cubicBezTo>
                <a:cubicBezTo>
                  <a:pt x="1" y="462"/>
                  <a:pt x="137" y="598"/>
                  <a:pt x="301" y="598"/>
                </a:cubicBezTo>
                <a:cubicBezTo>
                  <a:pt x="466" y="598"/>
                  <a:pt x="599" y="462"/>
                  <a:pt x="599" y="297"/>
                </a:cubicBezTo>
                <a:cubicBezTo>
                  <a:pt x="599" y="133"/>
                  <a:pt x="466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3"/>
          <p:cNvSpPr/>
          <p:nvPr/>
        </p:nvSpPr>
        <p:spPr>
          <a:xfrm rot="10800000">
            <a:off x="1450835" y="79814"/>
            <a:ext cx="84801" cy="84943"/>
          </a:xfrm>
          <a:custGeom>
            <a:avLst/>
            <a:gdLst/>
            <a:ahLst/>
            <a:cxnLst/>
            <a:rect l="l" t="t" r="r" b="b"/>
            <a:pathLst>
              <a:path w="598" h="599" extrusionOk="0">
                <a:moveTo>
                  <a:pt x="301" y="0"/>
                </a:moveTo>
                <a:cubicBezTo>
                  <a:pt x="136" y="0"/>
                  <a:pt x="0" y="136"/>
                  <a:pt x="0" y="301"/>
                </a:cubicBezTo>
                <a:cubicBezTo>
                  <a:pt x="0" y="466"/>
                  <a:pt x="136" y="598"/>
                  <a:pt x="301" y="598"/>
                </a:cubicBezTo>
                <a:cubicBezTo>
                  <a:pt x="465" y="598"/>
                  <a:pt x="598" y="466"/>
                  <a:pt x="598" y="301"/>
                </a:cubicBezTo>
                <a:cubicBezTo>
                  <a:pt x="598" y="136"/>
                  <a:pt x="465" y="0"/>
                  <a:pt x="301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3"/>
          <p:cNvSpPr/>
          <p:nvPr/>
        </p:nvSpPr>
        <p:spPr>
          <a:xfrm rot="10800000">
            <a:off x="243146" y="958691"/>
            <a:ext cx="55589" cy="54880"/>
          </a:xfrm>
          <a:custGeom>
            <a:avLst/>
            <a:gdLst/>
            <a:ahLst/>
            <a:cxnLst/>
            <a:rect l="l" t="t" r="r" b="b"/>
            <a:pathLst>
              <a:path w="392" h="387" extrusionOk="0">
                <a:moveTo>
                  <a:pt x="198" y="0"/>
                </a:moveTo>
                <a:cubicBezTo>
                  <a:pt x="90" y="0"/>
                  <a:pt x="1" y="86"/>
                  <a:pt x="1" y="193"/>
                </a:cubicBezTo>
                <a:cubicBezTo>
                  <a:pt x="1" y="301"/>
                  <a:pt x="90" y="387"/>
                  <a:pt x="198" y="387"/>
                </a:cubicBezTo>
                <a:cubicBezTo>
                  <a:pt x="305" y="387"/>
                  <a:pt x="391" y="301"/>
                  <a:pt x="391" y="193"/>
                </a:cubicBezTo>
                <a:cubicBezTo>
                  <a:pt x="391" y="86"/>
                  <a:pt x="305" y="0"/>
                  <a:pt x="198" y="0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3"/>
          <p:cNvSpPr/>
          <p:nvPr/>
        </p:nvSpPr>
        <p:spPr>
          <a:xfrm rot="10800000">
            <a:off x="1235690" y="556985"/>
            <a:ext cx="55447" cy="55447"/>
          </a:xfrm>
          <a:custGeom>
            <a:avLst/>
            <a:gdLst/>
            <a:ahLst/>
            <a:cxnLst/>
            <a:rect l="l" t="t" r="r" b="b"/>
            <a:pathLst>
              <a:path w="391" h="391" extrusionOk="0">
                <a:moveTo>
                  <a:pt x="194" y="0"/>
                </a:moveTo>
                <a:cubicBezTo>
                  <a:pt x="86" y="0"/>
                  <a:pt x="1" y="90"/>
                  <a:pt x="1" y="197"/>
                </a:cubicBezTo>
                <a:cubicBezTo>
                  <a:pt x="1" y="305"/>
                  <a:pt x="86" y="390"/>
                  <a:pt x="194" y="390"/>
                </a:cubicBezTo>
                <a:cubicBezTo>
                  <a:pt x="301" y="390"/>
                  <a:pt x="391" y="305"/>
                  <a:pt x="391" y="197"/>
                </a:cubicBezTo>
                <a:cubicBezTo>
                  <a:pt x="391" y="90"/>
                  <a:pt x="301" y="0"/>
                  <a:pt x="194" y="0"/>
                </a:cubicBezTo>
                <a:close/>
              </a:path>
            </a:pathLst>
          </a:custGeom>
          <a:solidFill>
            <a:srgbClr val="4D4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 rot="10800000">
            <a:off x="428835" y="364189"/>
            <a:ext cx="147735" cy="113875"/>
          </a:xfrm>
          <a:custGeom>
            <a:avLst/>
            <a:gdLst/>
            <a:ahLst/>
            <a:cxnLst/>
            <a:rect l="l" t="t" r="r" b="b"/>
            <a:pathLst>
              <a:path w="541" h="417" extrusionOk="0">
                <a:moveTo>
                  <a:pt x="272" y="1"/>
                </a:moveTo>
                <a:cubicBezTo>
                  <a:pt x="4" y="1"/>
                  <a:pt x="0" y="416"/>
                  <a:pt x="272" y="416"/>
                </a:cubicBezTo>
                <a:cubicBezTo>
                  <a:pt x="541" y="416"/>
                  <a:pt x="541" y="1"/>
                  <a:pt x="272" y="1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 rot="10800000">
            <a:off x="879750" y="372524"/>
            <a:ext cx="120395" cy="93026"/>
          </a:xfrm>
          <a:custGeom>
            <a:avLst/>
            <a:gdLst/>
            <a:ahLst/>
            <a:cxnLst/>
            <a:rect l="l" t="t" r="r" b="b"/>
            <a:pathLst>
              <a:path w="849" h="656" extrusionOk="0">
                <a:moveTo>
                  <a:pt x="423" y="1"/>
                </a:moveTo>
                <a:cubicBezTo>
                  <a:pt x="4" y="1"/>
                  <a:pt x="1" y="656"/>
                  <a:pt x="423" y="656"/>
                </a:cubicBezTo>
                <a:cubicBezTo>
                  <a:pt x="849" y="656"/>
                  <a:pt x="849" y="1"/>
                  <a:pt x="423" y="1"/>
                </a:cubicBezTo>
                <a:close/>
              </a:path>
            </a:pathLst>
          </a:custGeom>
          <a:solidFill>
            <a:srgbClr val="785C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 rot="10800000">
            <a:off x="168184" y="284621"/>
            <a:ext cx="260650" cy="202096"/>
          </a:xfrm>
          <a:custGeom>
            <a:avLst/>
            <a:gdLst/>
            <a:ahLst/>
            <a:cxnLst/>
            <a:rect l="l" t="t" r="r" b="b"/>
            <a:pathLst>
              <a:path w="846" h="656" extrusionOk="0">
                <a:moveTo>
                  <a:pt x="423" y="0"/>
                </a:moveTo>
                <a:cubicBezTo>
                  <a:pt x="1" y="0"/>
                  <a:pt x="1" y="655"/>
                  <a:pt x="423" y="655"/>
                </a:cubicBezTo>
                <a:cubicBezTo>
                  <a:pt x="846" y="655"/>
                  <a:pt x="846" y="0"/>
                  <a:pt x="423" y="0"/>
                </a:cubicBezTo>
                <a:close/>
              </a:path>
            </a:pathLst>
          </a:custGeom>
          <a:solidFill>
            <a:srgbClr val="564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/>
          </p:nvPr>
        </p:nvSpPr>
        <p:spPr>
          <a:xfrm>
            <a:off x="527088" y="390926"/>
            <a:ext cx="3406959" cy="6439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None/>
              <a:defRPr b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DF5A05-126C-424A-BDDF-D7E1BC2B4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588" y="1268819"/>
            <a:ext cx="3459900" cy="367886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5" name="Marcador de texto 6">
            <a:extLst>
              <a:ext uri="{FF2B5EF4-FFF2-40B4-BE49-F238E27FC236}">
                <a16:creationId xmlns:a16="http://schemas.microsoft.com/office/drawing/2014/main" id="{D3CDC817-533C-461F-AB8A-BC754330E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5402" y="1268819"/>
            <a:ext cx="3459900" cy="367886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9DC0A-87BB-45F2-89EB-23CD602AC9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00575" y="404813"/>
            <a:ext cx="3416300" cy="714375"/>
          </a:xfrm>
        </p:spPr>
        <p:txBody>
          <a:bodyPr/>
          <a:lstStyle>
            <a:lvl1pPr marL="139700" indent="0">
              <a:buNone/>
              <a:defRPr lang="es-ES" sz="2400" b="0" i="0" u="none" strike="noStrike" cap="none" dirty="0" smtClean="0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</a:lstStyle>
          <a:p>
            <a:pPr lvl="0"/>
            <a:r>
              <a:rPr lang="es-ES"/>
              <a:t>Haga clic agregar título</a:t>
            </a:r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35546ACC-D172-4022-B58E-8E77A920EE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0597" y="4603750"/>
            <a:ext cx="922808" cy="2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350" y="37560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"/>
              <a:buNone/>
              <a:defRPr sz="2400" b="1">
                <a:solidFill>
                  <a:srgbClr val="31425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Open Sans"/>
              <a:buNone/>
              <a:defRPr sz="24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486100"/>
            <a:ext cx="7047300" cy="2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●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○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PT Sans"/>
              <a:buChar char="■"/>
              <a:defRPr>
                <a:solidFill>
                  <a:srgbClr val="999999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13575" y="4749900"/>
            <a:ext cx="33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buNone/>
              <a:defRPr sz="12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78" r:id="rId3"/>
    <p:sldLayoutId id="2147483676" r:id="rId4"/>
    <p:sldLayoutId id="2147483682" r:id="rId5"/>
    <p:sldLayoutId id="2147483680" r:id="rId6"/>
    <p:sldLayoutId id="2147483684" r:id="rId7"/>
    <p:sldLayoutId id="2147483685" r:id="rId8"/>
    <p:sldLayoutId id="2147483686" r:id="rId9"/>
    <p:sldLayoutId id="2147483683" r:id="rId10"/>
    <p:sldLayoutId id="2147483689" r:id="rId11"/>
    <p:sldLayoutId id="2147483690" r:id="rId12"/>
    <p:sldLayoutId id="214748369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umatutalento.com/" TargetMode="External"/><Relationship Id="rId3" Type="http://schemas.openxmlformats.org/officeDocument/2006/relationships/image" Target="../media/image23.svg"/><Relationship Id="rId7" Type="http://schemas.openxmlformats.org/officeDocument/2006/relationships/hyperlink" Target="mailto:rrhh@encamina.co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ctrTitle"/>
          </p:nvPr>
        </p:nvSpPr>
        <p:spPr>
          <a:xfrm>
            <a:off x="539999" y="915856"/>
            <a:ext cx="3790369" cy="11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b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Visual Studio </a:t>
            </a:r>
            <a:r>
              <a:rPr lang="es-ES" b="1" err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Launch</a:t>
            </a:r>
            <a:r>
              <a:rPr lang="es-ES" b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2019</a:t>
            </a:r>
            <a:br>
              <a:rPr lang="es-ES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</a:br>
            <a:r>
              <a:rPr lang="es-ES" sz="1200" i="1" err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by</a:t>
            </a:r>
            <a:r>
              <a:rPr lang="es-ES" sz="1200" i="1">
                <a:solidFill>
                  <a:srgbClr val="785CB4"/>
                </a:solidFill>
                <a:latin typeface="Segoe UI Light" panose="020B0502040204020203" pitchFamily="34" charset="0"/>
                <a:ea typeface="Open Sans Light"/>
                <a:cs typeface="Segoe UI Light" panose="020B0502040204020203" pitchFamily="34" charset="0"/>
                <a:sym typeface="Open Sans Light"/>
              </a:rPr>
              <a:t> </a:t>
            </a:r>
            <a:endParaRPr sz="3000" b="0" i="1">
              <a:solidFill>
                <a:srgbClr val="785CB4"/>
              </a:solidFill>
              <a:latin typeface="Segoe UI Light" panose="020B0502040204020203" pitchFamily="34" charset="0"/>
              <a:ea typeface="Open Sans Light"/>
              <a:cs typeface="Segoe UI Light" panose="020B0502040204020203" pitchFamily="34" charset="0"/>
              <a:sym typeface="Open Sans Light"/>
            </a:endParaRP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6C8A6FF3-5920-434A-B9F4-FC5EF03276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260C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330" y="1927982"/>
            <a:ext cx="753930" cy="141938"/>
          </a:xfrm>
          <a:prstGeom prst="rect">
            <a:avLst/>
          </a:prstGeom>
        </p:spPr>
      </p:pic>
      <p:grpSp>
        <p:nvGrpSpPr>
          <p:cNvPr id="58" name="Google Shape;467;p29">
            <a:extLst>
              <a:ext uri="{FF2B5EF4-FFF2-40B4-BE49-F238E27FC236}">
                <a16:creationId xmlns:a16="http://schemas.microsoft.com/office/drawing/2014/main" id="{647C4DCC-CB5E-4E67-BD23-45CA9E3EF4B0}"/>
              </a:ext>
            </a:extLst>
          </p:cNvPr>
          <p:cNvGrpSpPr/>
          <p:nvPr/>
        </p:nvGrpSpPr>
        <p:grpSpPr>
          <a:xfrm>
            <a:off x="6396727" y="3846108"/>
            <a:ext cx="3133611" cy="1297392"/>
            <a:chOff x="6283700" y="4257366"/>
            <a:chExt cx="2140298" cy="886136"/>
          </a:xfrm>
        </p:grpSpPr>
        <p:sp>
          <p:nvSpPr>
            <p:cNvPr id="59" name="Google Shape;468;p29">
              <a:extLst>
                <a:ext uri="{FF2B5EF4-FFF2-40B4-BE49-F238E27FC236}">
                  <a16:creationId xmlns:a16="http://schemas.microsoft.com/office/drawing/2014/main" id="{6C1B4298-B2F6-4AFD-9339-EECBFD9875F9}"/>
                </a:ext>
              </a:extLst>
            </p:cNvPr>
            <p:cNvSpPr/>
            <p:nvPr/>
          </p:nvSpPr>
          <p:spPr>
            <a:xfrm>
              <a:off x="6283700" y="4257366"/>
              <a:ext cx="2140298" cy="886136"/>
            </a:xfrm>
            <a:custGeom>
              <a:avLst/>
              <a:gdLst/>
              <a:ahLst/>
              <a:cxnLst/>
              <a:rect l="l" t="t" r="r" b="b"/>
              <a:pathLst>
                <a:path w="10125" h="4192" extrusionOk="0">
                  <a:moveTo>
                    <a:pt x="4470" y="0"/>
                  </a:moveTo>
                  <a:lnTo>
                    <a:pt x="4331" y="1550"/>
                  </a:lnTo>
                  <a:cubicBezTo>
                    <a:pt x="4227" y="1511"/>
                    <a:pt x="4116" y="1489"/>
                    <a:pt x="3998" y="1489"/>
                  </a:cubicBezTo>
                  <a:cubicBezTo>
                    <a:pt x="3472" y="1489"/>
                    <a:pt x="3042" y="1915"/>
                    <a:pt x="3042" y="2441"/>
                  </a:cubicBezTo>
                  <a:cubicBezTo>
                    <a:pt x="3042" y="2509"/>
                    <a:pt x="3049" y="2570"/>
                    <a:pt x="3064" y="2634"/>
                  </a:cubicBezTo>
                  <a:cubicBezTo>
                    <a:pt x="2466" y="2710"/>
                    <a:pt x="1954" y="3053"/>
                    <a:pt x="1646" y="3540"/>
                  </a:cubicBezTo>
                  <a:cubicBezTo>
                    <a:pt x="1475" y="3354"/>
                    <a:pt x="1228" y="3239"/>
                    <a:pt x="952" y="3239"/>
                  </a:cubicBezTo>
                  <a:cubicBezTo>
                    <a:pt x="426" y="3239"/>
                    <a:pt x="0" y="3665"/>
                    <a:pt x="0" y="4191"/>
                  </a:cubicBezTo>
                  <a:lnTo>
                    <a:pt x="10125" y="4191"/>
                  </a:lnTo>
                  <a:cubicBezTo>
                    <a:pt x="10125" y="3665"/>
                    <a:pt x="9699" y="3239"/>
                    <a:pt x="9169" y="3239"/>
                  </a:cubicBezTo>
                  <a:cubicBezTo>
                    <a:pt x="9055" y="3239"/>
                    <a:pt x="8944" y="3261"/>
                    <a:pt x="8840" y="3296"/>
                  </a:cubicBezTo>
                  <a:cubicBezTo>
                    <a:pt x="8761" y="2291"/>
                    <a:pt x="7917" y="1500"/>
                    <a:pt x="6889" y="1500"/>
                  </a:cubicBezTo>
                  <a:cubicBezTo>
                    <a:pt x="6557" y="1500"/>
                    <a:pt x="6242" y="1582"/>
                    <a:pt x="5966" y="1729"/>
                  </a:cubicBezTo>
                  <a:lnTo>
                    <a:pt x="58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69;p29">
              <a:extLst>
                <a:ext uri="{FF2B5EF4-FFF2-40B4-BE49-F238E27FC236}">
                  <a16:creationId xmlns:a16="http://schemas.microsoft.com/office/drawing/2014/main" id="{AE75F5FF-7217-4910-91ED-D7D737F4AB90}"/>
                </a:ext>
              </a:extLst>
            </p:cNvPr>
            <p:cNvSpPr/>
            <p:nvPr/>
          </p:nvSpPr>
          <p:spPr>
            <a:xfrm>
              <a:off x="6320693" y="4257366"/>
              <a:ext cx="2063988" cy="886136"/>
            </a:xfrm>
            <a:custGeom>
              <a:avLst/>
              <a:gdLst/>
              <a:ahLst/>
              <a:cxnLst/>
              <a:rect l="l" t="t" r="r" b="b"/>
              <a:pathLst>
                <a:path w="9764" h="4192" extrusionOk="0">
                  <a:moveTo>
                    <a:pt x="4463" y="0"/>
                  </a:moveTo>
                  <a:lnTo>
                    <a:pt x="4306" y="1786"/>
                  </a:lnTo>
                  <a:lnTo>
                    <a:pt x="4098" y="1707"/>
                  </a:lnTo>
                  <a:cubicBezTo>
                    <a:pt x="4009" y="1675"/>
                    <a:pt x="3916" y="1657"/>
                    <a:pt x="3823" y="1657"/>
                  </a:cubicBezTo>
                  <a:cubicBezTo>
                    <a:pt x="3390" y="1657"/>
                    <a:pt x="3035" y="2008"/>
                    <a:pt x="3035" y="2441"/>
                  </a:cubicBezTo>
                  <a:cubicBezTo>
                    <a:pt x="3035" y="2495"/>
                    <a:pt x="3043" y="2548"/>
                    <a:pt x="3053" y="2602"/>
                  </a:cubicBezTo>
                  <a:lnTo>
                    <a:pt x="3089" y="2778"/>
                  </a:lnTo>
                  <a:lnTo>
                    <a:pt x="2910" y="2799"/>
                  </a:lnTo>
                  <a:cubicBezTo>
                    <a:pt x="2373" y="2867"/>
                    <a:pt x="1901" y="3168"/>
                    <a:pt x="1615" y="3629"/>
                  </a:cubicBezTo>
                  <a:lnTo>
                    <a:pt x="1500" y="3812"/>
                  </a:lnTo>
                  <a:lnTo>
                    <a:pt x="1350" y="3654"/>
                  </a:lnTo>
                  <a:cubicBezTo>
                    <a:pt x="1199" y="3493"/>
                    <a:pt x="995" y="3407"/>
                    <a:pt x="777" y="3407"/>
                  </a:cubicBezTo>
                  <a:cubicBezTo>
                    <a:pt x="401" y="3407"/>
                    <a:pt x="79" y="3840"/>
                    <a:pt x="0" y="4191"/>
                  </a:cubicBezTo>
                  <a:lnTo>
                    <a:pt x="9764" y="4191"/>
                  </a:lnTo>
                  <a:cubicBezTo>
                    <a:pt x="9685" y="3840"/>
                    <a:pt x="9370" y="3407"/>
                    <a:pt x="8994" y="3407"/>
                  </a:cubicBezTo>
                  <a:cubicBezTo>
                    <a:pt x="8901" y="3407"/>
                    <a:pt x="8812" y="3422"/>
                    <a:pt x="8722" y="3454"/>
                  </a:cubicBezTo>
                  <a:lnTo>
                    <a:pt x="8515" y="3533"/>
                  </a:lnTo>
                  <a:lnTo>
                    <a:pt x="8497" y="3311"/>
                  </a:lnTo>
                  <a:cubicBezTo>
                    <a:pt x="8461" y="2863"/>
                    <a:pt x="8260" y="2448"/>
                    <a:pt x="7931" y="2144"/>
                  </a:cubicBezTo>
                  <a:cubicBezTo>
                    <a:pt x="7598" y="1836"/>
                    <a:pt x="7169" y="1664"/>
                    <a:pt x="6714" y="1664"/>
                  </a:cubicBezTo>
                  <a:cubicBezTo>
                    <a:pt x="6421" y="1664"/>
                    <a:pt x="6127" y="1740"/>
                    <a:pt x="5870" y="1879"/>
                  </a:cubicBezTo>
                  <a:lnTo>
                    <a:pt x="5648" y="1997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70;p29">
              <a:extLst>
                <a:ext uri="{FF2B5EF4-FFF2-40B4-BE49-F238E27FC236}">
                  <a16:creationId xmlns:a16="http://schemas.microsoft.com/office/drawing/2014/main" id="{0D5E11A2-F367-4C31-BF88-F6FC7B6D7DB4}"/>
                </a:ext>
              </a:extLst>
            </p:cNvPr>
            <p:cNvSpPr/>
            <p:nvPr/>
          </p:nvSpPr>
          <p:spPr>
            <a:xfrm>
              <a:off x="6727613" y="4257366"/>
              <a:ext cx="1480135" cy="886136"/>
            </a:xfrm>
            <a:custGeom>
              <a:avLst/>
              <a:gdLst/>
              <a:ahLst/>
              <a:cxnLst/>
              <a:rect l="l" t="t" r="r" b="b"/>
              <a:pathLst>
                <a:path w="7002" h="4192" extrusionOk="0">
                  <a:moveTo>
                    <a:pt x="2685" y="0"/>
                  </a:moveTo>
                  <a:lnTo>
                    <a:pt x="2503" y="2373"/>
                  </a:lnTo>
                  <a:lnTo>
                    <a:pt x="2456" y="2373"/>
                  </a:lnTo>
                  <a:cubicBezTo>
                    <a:pt x="2034" y="2373"/>
                    <a:pt x="1694" y="2713"/>
                    <a:pt x="1694" y="3135"/>
                  </a:cubicBezTo>
                  <a:cubicBezTo>
                    <a:pt x="1694" y="3268"/>
                    <a:pt x="1729" y="3397"/>
                    <a:pt x="1790" y="3504"/>
                  </a:cubicBezTo>
                  <a:cubicBezTo>
                    <a:pt x="1619" y="3407"/>
                    <a:pt x="1422" y="3350"/>
                    <a:pt x="1207" y="3350"/>
                  </a:cubicBezTo>
                  <a:cubicBezTo>
                    <a:pt x="999" y="3350"/>
                    <a:pt x="806" y="3404"/>
                    <a:pt x="638" y="3500"/>
                  </a:cubicBezTo>
                  <a:cubicBezTo>
                    <a:pt x="574" y="3418"/>
                    <a:pt x="473" y="3364"/>
                    <a:pt x="359" y="3364"/>
                  </a:cubicBezTo>
                  <a:cubicBezTo>
                    <a:pt x="162" y="3364"/>
                    <a:pt x="1" y="3525"/>
                    <a:pt x="1" y="3722"/>
                  </a:cubicBezTo>
                  <a:cubicBezTo>
                    <a:pt x="1" y="3844"/>
                    <a:pt x="62" y="3951"/>
                    <a:pt x="155" y="4016"/>
                  </a:cubicBezTo>
                  <a:cubicBezTo>
                    <a:pt x="130" y="4073"/>
                    <a:pt x="108" y="4130"/>
                    <a:pt x="90" y="4191"/>
                  </a:cubicBezTo>
                  <a:lnTo>
                    <a:pt x="7001" y="4191"/>
                  </a:lnTo>
                  <a:cubicBezTo>
                    <a:pt x="6790" y="3858"/>
                    <a:pt x="6421" y="3636"/>
                    <a:pt x="5999" y="3636"/>
                  </a:cubicBezTo>
                  <a:lnTo>
                    <a:pt x="5963" y="3636"/>
                  </a:lnTo>
                  <a:cubicBezTo>
                    <a:pt x="5985" y="3543"/>
                    <a:pt x="5999" y="3447"/>
                    <a:pt x="5999" y="3350"/>
                  </a:cubicBezTo>
                  <a:cubicBezTo>
                    <a:pt x="5999" y="2695"/>
                    <a:pt x="5466" y="2166"/>
                    <a:pt x="4814" y="2166"/>
                  </a:cubicBezTo>
                  <a:cubicBezTo>
                    <a:pt x="4167" y="2166"/>
                    <a:pt x="3641" y="2684"/>
                    <a:pt x="3630" y="3325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71;p29">
              <a:extLst>
                <a:ext uri="{FF2B5EF4-FFF2-40B4-BE49-F238E27FC236}">
                  <a16:creationId xmlns:a16="http://schemas.microsoft.com/office/drawing/2014/main" id="{B0D4D98B-14D3-4EDD-A362-27DC310A2D50}"/>
                </a:ext>
              </a:extLst>
            </p:cNvPr>
            <p:cNvSpPr/>
            <p:nvPr/>
          </p:nvSpPr>
          <p:spPr>
            <a:xfrm>
              <a:off x="7601486" y="4917105"/>
              <a:ext cx="258104" cy="226396"/>
            </a:xfrm>
            <a:custGeom>
              <a:avLst/>
              <a:gdLst/>
              <a:ahLst/>
              <a:cxnLst/>
              <a:rect l="l" t="t" r="r" b="b"/>
              <a:pathLst>
                <a:path w="1221" h="1071" extrusionOk="0">
                  <a:moveTo>
                    <a:pt x="612" y="0"/>
                  </a:moveTo>
                  <a:cubicBezTo>
                    <a:pt x="276" y="0"/>
                    <a:pt x="0" y="276"/>
                    <a:pt x="0" y="612"/>
                  </a:cubicBezTo>
                  <a:cubicBezTo>
                    <a:pt x="0" y="795"/>
                    <a:pt x="83" y="959"/>
                    <a:pt x="212" y="1070"/>
                  </a:cubicBezTo>
                  <a:lnTo>
                    <a:pt x="1013" y="1070"/>
                  </a:lnTo>
                  <a:cubicBezTo>
                    <a:pt x="1142" y="959"/>
                    <a:pt x="1221" y="795"/>
                    <a:pt x="1221" y="612"/>
                  </a:cubicBezTo>
                  <a:cubicBezTo>
                    <a:pt x="1221" y="276"/>
                    <a:pt x="949" y="0"/>
                    <a:pt x="612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72;p29">
              <a:extLst>
                <a:ext uri="{FF2B5EF4-FFF2-40B4-BE49-F238E27FC236}">
                  <a16:creationId xmlns:a16="http://schemas.microsoft.com/office/drawing/2014/main" id="{52AC86EE-3EA8-4624-9BC0-DCC81D9E1E80}"/>
                </a:ext>
              </a:extLst>
            </p:cNvPr>
            <p:cNvSpPr/>
            <p:nvPr/>
          </p:nvSpPr>
          <p:spPr>
            <a:xfrm>
              <a:off x="7213380" y="4957057"/>
              <a:ext cx="111401" cy="112247"/>
            </a:xfrm>
            <a:custGeom>
              <a:avLst/>
              <a:gdLst/>
              <a:ahLst/>
              <a:cxnLst/>
              <a:rect l="l" t="t" r="r" b="b"/>
              <a:pathLst>
                <a:path w="527" h="531" extrusionOk="0">
                  <a:moveTo>
                    <a:pt x="262" y="1"/>
                  </a:moveTo>
                  <a:cubicBezTo>
                    <a:pt x="119" y="1"/>
                    <a:pt x="1" y="119"/>
                    <a:pt x="1" y="266"/>
                  </a:cubicBezTo>
                  <a:cubicBezTo>
                    <a:pt x="1" y="412"/>
                    <a:pt x="119" y="530"/>
                    <a:pt x="262" y="530"/>
                  </a:cubicBezTo>
                  <a:cubicBezTo>
                    <a:pt x="409" y="530"/>
                    <a:pt x="527" y="412"/>
                    <a:pt x="527" y="266"/>
                  </a:cubicBezTo>
                  <a:cubicBezTo>
                    <a:pt x="527" y="119"/>
                    <a:pt x="409" y="1"/>
                    <a:pt x="262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73;p29">
              <a:extLst>
                <a:ext uri="{FF2B5EF4-FFF2-40B4-BE49-F238E27FC236}">
                  <a16:creationId xmlns:a16="http://schemas.microsoft.com/office/drawing/2014/main" id="{C39CC433-8666-4640-BCDF-CF9CEF7C4262}"/>
                </a:ext>
              </a:extLst>
            </p:cNvPr>
            <p:cNvSpPr/>
            <p:nvPr/>
          </p:nvSpPr>
          <p:spPr>
            <a:xfrm>
              <a:off x="7213380" y="4839948"/>
              <a:ext cx="55384" cy="55384"/>
            </a:xfrm>
            <a:custGeom>
              <a:avLst/>
              <a:gdLst/>
              <a:ahLst/>
              <a:cxnLst/>
              <a:rect l="l" t="t" r="r" b="b"/>
              <a:pathLst>
                <a:path w="262" h="262" extrusionOk="0">
                  <a:moveTo>
                    <a:pt x="133" y="0"/>
                  </a:moveTo>
                  <a:cubicBezTo>
                    <a:pt x="58" y="0"/>
                    <a:pt x="1" y="57"/>
                    <a:pt x="1" y="132"/>
                  </a:cubicBezTo>
                  <a:cubicBezTo>
                    <a:pt x="1" y="204"/>
                    <a:pt x="58" y="261"/>
                    <a:pt x="133" y="261"/>
                  </a:cubicBezTo>
                  <a:cubicBezTo>
                    <a:pt x="205" y="261"/>
                    <a:pt x="262" y="204"/>
                    <a:pt x="262" y="132"/>
                  </a:cubicBezTo>
                  <a:cubicBezTo>
                    <a:pt x="262" y="57"/>
                    <a:pt x="205" y="0"/>
                    <a:pt x="133" y="0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74;p29">
              <a:extLst>
                <a:ext uri="{FF2B5EF4-FFF2-40B4-BE49-F238E27FC236}">
                  <a16:creationId xmlns:a16="http://schemas.microsoft.com/office/drawing/2014/main" id="{3542AD83-2B0C-4BBB-B077-CA88F9E94C48}"/>
                </a:ext>
              </a:extLst>
            </p:cNvPr>
            <p:cNvSpPr/>
            <p:nvPr/>
          </p:nvSpPr>
          <p:spPr>
            <a:xfrm>
              <a:off x="7711196" y="4795134"/>
              <a:ext cx="56229" cy="56229"/>
            </a:xfrm>
            <a:custGeom>
              <a:avLst/>
              <a:gdLst/>
              <a:ahLst/>
              <a:cxnLst/>
              <a:rect l="l" t="t" r="r" b="b"/>
              <a:pathLst>
                <a:path w="266" h="266" extrusionOk="0">
                  <a:moveTo>
                    <a:pt x="133" y="1"/>
                  </a:moveTo>
                  <a:cubicBezTo>
                    <a:pt x="61" y="1"/>
                    <a:pt x="0" y="62"/>
                    <a:pt x="0" y="133"/>
                  </a:cubicBezTo>
                  <a:cubicBezTo>
                    <a:pt x="0" y="205"/>
                    <a:pt x="61" y="266"/>
                    <a:pt x="133" y="266"/>
                  </a:cubicBezTo>
                  <a:cubicBezTo>
                    <a:pt x="208" y="266"/>
                    <a:pt x="265" y="205"/>
                    <a:pt x="265" y="133"/>
                  </a:cubicBezTo>
                  <a:cubicBezTo>
                    <a:pt x="265" y="62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75;p29">
              <a:extLst>
                <a:ext uri="{FF2B5EF4-FFF2-40B4-BE49-F238E27FC236}">
                  <a16:creationId xmlns:a16="http://schemas.microsoft.com/office/drawing/2014/main" id="{B4DDF268-A2A0-4577-8097-BD6B91BCB002}"/>
                </a:ext>
              </a:extLst>
            </p:cNvPr>
            <p:cNvSpPr/>
            <p:nvPr/>
          </p:nvSpPr>
          <p:spPr>
            <a:xfrm>
              <a:off x="6928853" y="5052392"/>
              <a:ext cx="56229" cy="55384"/>
            </a:xfrm>
            <a:custGeom>
              <a:avLst/>
              <a:gdLst/>
              <a:ahLst/>
              <a:cxnLst/>
              <a:rect l="l" t="t" r="r" b="b"/>
              <a:pathLst>
                <a:path w="266" h="262" extrusionOk="0">
                  <a:moveTo>
                    <a:pt x="133" y="1"/>
                  </a:moveTo>
                  <a:cubicBezTo>
                    <a:pt x="62" y="1"/>
                    <a:pt x="1" y="58"/>
                    <a:pt x="1" y="130"/>
                  </a:cubicBezTo>
                  <a:cubicBezTo>
                    <a:pt x="1" y="205"/>
                    <a:pt x="62" y="262"/>
                    <a:pt x="133" y="262"/>
                  </a:cubicBezTo>
                  <a:cubicBezTo>
                    <a:pt x="208" y="262"/>
                    <a:pt x="266" y="205"/>
                    <a:pt x="266" y="130"/>
                  </a:cubicBezTo>
                  <a:cubicBezTo>
                    <a:pt x="266" y="58"/>
                    <a:pt x="208" y="1"/>
                    <a:pt x="133" y="1"/>
                  </a:cubicBezTo>
                  <a:close/>
                </a:path>
              </a:pathLst>
            </a:custGeom>
            <a:solidFill>
              <a:srgbClr val="F0E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76;p29">
              <a:extLst>
                <a:ext uri="{FF2B5EF4-FFF2-40B4-BE49-F238E27FC236}">
                  <a16:creationId xmlns:a16="http://schemas.microsoft.com/office/drawing/2014/main" id="{A84322FE-2201-47E1-AD47-16C79D765322}"/>
                </a:ext>
              </a:extLst>
            </p:cNvPr>
            <p:cNvSpPr/>
            <p:nvPr/>
          </p:nvSpPr>
          <p:spPr>
            <a:xfrm>
              <a:off x="7049132" y="4674221"/>
              <a:ext cx="97238" cy="96181"/>
            </a:xfrm>
            <a:custGeom>
              <a:avLst/>
              <a:gdLst/>
              <a:ahLst/>
              <a:cxnLst/>
              <a:rect l="l" t="t" r="r" b="b"/>
              <a:pathLst>
                <a:path w="460" h="455" extrusionOk="0">
                  <a:moveTo>
                    <a:pt x="230" y="0"/>
                  </a:moveTo>
                  <a:cubicBezTo>
                    <a:pt x="105" y="0"/>
                    <a:pt x="1" y="100"/>
                    <a:pt x="1" y="226"/>
                  </a:cubicBezTo>
                  <a:cubicBezTo>
                    <a:pt x="1" y="351"/>
                    <a:pt x="105" y="455"/>
                    <a:pt x="230" y="455"/>
                  </a:cubicBezTo>
                  <a:cubicBezTo>
                    <a:pt x="355" y="455"/>
                    <a:pt x="459" y="351"/>
                    <a:pt x="459" y="226"/>
                  </a:cubicBezTo>
                  <a:cubicBezTo>
                    <a:pt x="459" y="100"/>
                    <a:pt x="355" y="0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77;p29">
              <a:extLst>
                <a:ext uri="{FF2B5EF4-FFF2-40B4-BE49-F238E27FC236}">
                  <a16:creationId xmlns:a16="http://schemas.microsoft.com/office/drawing/2014/main" id="{E610CBE2-B4B5-4AA8-8911-3B311C09BD4F}"/>
                </a:ext>
              </a:extLst>
            </p:cNvPr>
            <p:cNvSpPr/>
            <p:nvPr/>
          </p:nvSpPr>
          <p:spPr>
            <a:xfrm>
              <a:off x="6429557" y="5062962"/>
              <a:ext cx="108442" cy="80539"/>
            </a:xfrm>
            <a:custGeom>
              <a:avLst/>
              <a:gdLst/>
              <a:ahLst/>
              <a:cxnLst/>
              <a:rect l="l" t="t" r="r" b="b"/>
              <a:pathLst>
                <a:path w="513" h="381" extrusionOk="0">
                  <a:moveTo>
                    <a:pt x="259" y="1"/>
                  </a:moveTo>
                  <a:cubicBezTo>
                    <a:pt x="115" y="1"/>
                    <a:pt x="1" y="115"/>
                    <a:pt x="1" y="255"/>
                  </a:cubicBezTo>
                  <a:cubicBezTo>
                    <a:pt x="1" y="301"/>
                    <a:pt x="15" y="344"/>
                    <a:pt x="33" y="380"/>
                  </a:cubicBezTo>
                  <a:lnTo>
                    <a:pt x="480" y="380"/>
                  </a:lnTo>
                  <a:cubicBezTo>
                    <a:pt x="502" y="344"/>
                    <a:pt x="513" y="301"/>
                    <a:pt x="513" y="255"/>
                  </a:cubicBezTo>
                  <a:cubicBezTo>
                    <a:pt x="513" y="115"/>
                    <a:pt x="398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BD264FAD-9E63-4290-8BF9-2BF1CA208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410" y="795132"/>
            <a:ext cx="1666655" cy="360889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56D35ED4-AE25-47F1-BDD9-3290ECB7CF19}"/>
              </a:ext>
            </a:extLst>
          </p:cNvPr>
          <p:cNvGrpSpPr/>
          <p:nvPr/>
        </p:nvGrpSpPr>
        <p:grpSpPr>
          <a:xfrm>
            <a:off x="504136" y="2870421"/>
            <a:ext cx="1462524" cy="2042490"/>
            <a:chOff x="758577" y="2790908"/>
            <a:chExt cx="1462524" cy="2042490"/>
          </a:xfrm>
        </p:grpSpPr>
        <p:pic>
          <p:nvPicPr>
            <p:cNvPr id="1026" name="Picture 2" descr="https://ckm.sharepoint.com/sites/marketingencamina/Documentos%20compartidos/Eventos%20ENCAMINA/Pegatina%20Visual%20Studio%202019/pegatina%20visual%20studio_.png">
              <a:extLst>
                <a:ext uri="{FF2B5EF4-FFF2-40B4-BE49-F238E27FC236}">
                  <a16:creationId xmlns:a16="http://schemas.microsoft.com/office/drawing/2014/main" id="{1B6558AA-F427-4EF9-86A1-454BD9812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577" y="2790908"/>
              <a:ext cx="1462524" cy="204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B6331EA-AEF2-4ABF-BA81-AB2E87A2E42E}"/>
                </a:ext>
              </a:extLst>
            </p:cNvPr>
            <p:cNvSpPr/>
            <p:nvPr/>
          </p:nvSpPr>
          <p:spPr>
            <a:xfrm rot="1291462">
              <a:off x="852925" y="4500280"/>
              <a:ext cx="710356" cy="1946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</a:t>
              </a: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6E4FEA1E-0637-4BB5-970B-F97084E1632E}"/>
                </a:ext>
              </a:extLst>
            </p:cNvPr>
            <p:cNvSpPr/>
            <p:nvPr/>
          </p:nvSpPr>
          <p:spPr>
            <a:xfrm rot="18741702">
              <a:off x="1619437" y="4528275"/>
              <a:ext cx="252084" cy="183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/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5F94103-777A-4A85-9062-6C4094F8F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723" y="3832953"/>
            <a:ext cx="2361892" cy="333184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@ENCAMINA</a:t>
            </a:r>
          </a:p>
          <a:p>
            <a:endParaRPr lang="es-ES" dirty="0"/>
          </a:p>
          <a:p>
            <a:r>
              <a:rPr lang="es-ES" dirty="0"/>
              <a:t>#VS2019 #VALENCIA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42E1BC-F313-45F5-B5A3-CB4EA83E3EC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552793" y="3789587"/>
            <a:ext cx="1932600" cy="578100"/>
          </a:xfrm>
        </p:spPr>
        <p:txBody>
          <a:bodyPr/>
          <a:lstStyle/>
          <a:p>
            <a:endParaRPr lang="es-ES" dirty="0">
              <a:solidFill>
                <a:srgbClr val="5D2C91"/>
              </a:solidFill>
            </a:endParaRPr>
          </a:p>
          <a:p>
            <a:endParaRPr lang="es-ES" dirty="0">
              <a:solidFill>
                <a:srgbClr val="5D2C9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7352AF-2C39-4BC1-8E06-6AE95A1074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07998" y="145287"/>
            <a:ext cx="6129461" cy="4123919"/>
          </a:xfrm>
        </p:spPr>
        <p:txBody>
          <a:bodyPr/>
          <a:lstStyle/>
          <a:p>
            <a:r>
              <a:rPr lang="es-ES" sz="2000" b="1" dirty="0">
                <a:solidFill>
                  <a:srgbClr val="7030A0"/>
                </a:solidFill>
              </a:rPr>
              <a:t>Agenda Visual Studio 2019 </a:t>
            </a:r>
            <a:r>
              <a:rPr lang="es-ES" sz="2000" b="1" dirty="0" err="1">
                <a:solidFill>
                  <a:srgbClr val="7030A0"/>
                </a:solidFill>
              </a:rPr>
              <a:t>Launch</a:t>
            </a:r>
            <a:r>
              <a:rPr lang="es-ES" sz="2000" b="1" dirty="0">
                <a:solidFill>
                  <a:srgbClr val="7030A0"/>
                </a:solidFill>
              </a:rPr>
              <a:t> | Valencia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Novedades en Visual Studio 2019 – </a:t>
            </a:r>
            <a:r>
              <a:rPr lang="es-ES" b="1" dirty="0">
                <a:solidFill>
                  <a:schemeClr val="tx1"/>
                </a:solidFill>
              </a:rPr>
              <a:t>Adrián Díaz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Machine </a:t>
            </a:r>
            <a:r>
              <a:rPr lang="es-ES" dirty="0" err="1">
                <a:solidFill>
                  <a:schemeClr val="tx1"/>
                </a:solidFill>
              </a:rPr>
              <a:t>Learning</a:t>
            </a:r>
            <a:r>
              <a:rPr lang="es-ES" dirty="0">
                <a:solidFill>
                  <a:schemeClr val="tx1"/>
                </a:solidFill>
              </a:rPr>
              <a:t> e Inteligencia Artificial para todos los desarrolladores, con ML.NET y Visual Studio 2019 – </a:t>
            </a:r>
            <a:r>
              <a:rPr lang="es-ES" b="1" dirty="0">
                <a:solidFill>
                  <a:schemeClr val="tx1"/>
                </a:solidFill>
              </a:rPr>
              <a:t>Adrián del Rincón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17:30 - DESCANSO -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Llevar </a:t>
            </a:r>
            <a:r>
              <a:rPr lang="es-ES" dirty="0" err="1">
                <a:solidFill>
                  <a:schemeClr val="tx1"/>
                </a:solidFill>
              </a:rPr>
              <a:t>DevOps</a:t>
            </a:r>
            <a:r>
              <a:rPr lang="es-ES" dirty="0">
                <a:solidFill>
                  <a:schemeClr val="tx1"/>
                </a:solidFill>
              </a:rPr>
              <a:t> al siguiente nivel con GitHub y Azure </a:t>
            </a:r>
            <a:r>
              <a:rPr lang="es-ES" dirty="0" err="1">
                <a:solidFill>
                  <a:schemeClr val="tx1"/>
                </a:solidFill>
              </a:rPr>
              <a:t>DevOps</a:t>
            </a:r>
            <a:r>
              <a:rPr lang="es-ES" dirty="0">
                <a:solidFill>
                  <a:schemeClr val="tx1"/>
                </a:solidFill>
              </a:rPr>
              <a:t> - </a:t>
            </a:r>
            <a:r>
              <a:rPr lang="es-ES" b="1" dirty="0">
                <a:solidFill>
                  <a:schemeClr val="tx1"/>
                </a:solidFill>
              </a:rPr>
              <a:t>Miguel Ángel Navarro y David Viana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tx1"/>
                </a:solidFill>
              </a:rPr>
              <a:t>Docker para todo – </a:t>
            </a:r>
            <a:r>
              <a:rPr lang="es-ES" b="1" dirty="0">
                <a:solidFill>
                  <a:schemeClr val="tx1"/>
                </a:solidFill>
              </a:rPr>
              <a:t>Adrián Díaz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125B53-D60D-4E44-8235-443539E12DCC}"/>
              </a:ext>
            </a:extLst>
          </p:cNvPr>
          <p:cNvSpPr txBox="1"/>
          <p:nvPr/>
        </p:nvSpPr>
        <p:spPr>
          <a:xfrm>
            <a:off x="388712" y="3410096"/>
            <a:ext cx="278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85CB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nos seguís en RRSS, tenéis un regalito  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7EE00521-0860-49A8-982D-22F0EA6DB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1932" y="3410096"/>
            <a:ext cx="1478469" cy="1718221"/>
          </a:xfrm>
          <a:prstGeom prst="rect">
            <a:avLst/>
          </a:prstGeom>
        </p:spPr>
      </p:pic>
      <p:pic>
        <p:nvPicPr>
          <p:cNvPr id="8" name="Graphic 12">
            <a:extLst>
              <a:ext uri="{FF2B5EF4-FFF2-40B4-BE49-F238E27FC236}">
                <a16:creationId xmlns:a16="http://schemas.microsoft.com/office/drawing/2014/main" id="{9EB0FA27-0862-4FB3-AEEC-A50C08065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9813" y="46806"/>
            <a:ext cx="764655" cy="764655"/>
          </a:xfrm>
          <a:prstGeom prst="rect">
            <a:avLst/>
          </a:prstGeom>
        </p:spPr>
      </p:pic>
      <p:pic>
        <p:nvPicPr>
          <p:cNvPr id="11" name="Graphic 20" descr="Fireworks">
            <a:extLst>
              <a:ext uri="{FF2B5EF4-FFF2-40B4-BE49-F238E27FC236}">
                <a16:creationId xmlns:a16="http://schemas.microsoft.com/office/drawing/2014/main" id="{E6E53CE8-7AF3-4BFB-95FE-8EBE7FE17F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1457" y="3454882"/>
            <a:ext cx="1261496" cy="126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85FEBE5-E498-4216-AD3D-ECE54DDE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 Porqué estamos aquí?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3BE71C8-4874-4BF5-B32A-545E857B1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BEA5B98-EF30-4682-937E-116374DE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9" y="886906"/>
            <a:ext cx="2965121" cy="18081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051B1D-575F-4244-9908-552B412D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847" y="238811"/>
            <a:ext cx="1476375" cy="10668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CEF82C2-8DAA-4F8D-9CEC-7EE38281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98" y="164148"/>
            <a:ext cx="3067050" cy="18402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E9D0B07-AACF-4E1E-8737-E8E4DEAC3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125" y="1532390"/>
            <a:ext cx="2377097" cy="175820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9B1F98F-A59D-40F3-AC04-74C65E34A2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259" y="1956073"/>
            <a:ext cx="4125928" cy="13886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17444D-B4C0-45CF-8C97-066398F05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678" y="3344722"/>
            <a:ext cx="4520219" cy="173162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9ABFF4B-3066-442D-8BD8-DF3279A96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807" y="3464966"/>
            <a:ext cx="3361296" cy="10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C0A2-8B7B-4C36-B86A-78F1C0BD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Comunidad?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97E97-DCA7-4DC4-AA6C-0BCBF167B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Picture 2" descr="Resultado de imagen de infinity war">
            <a:extLst>
              <a:ext uri="{FF2B5EF4-FFF2-40B4-BE49-F238E27FC236}">
                <a16:creationId xmlns:a16="http://schemas.microsoft.com/office/drawing/2014/main" id="{5430A58A-B979-4E03-8989-1A43A6D4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" y="1110632"/>
            <a:ext cx="8796341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06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BF7336-8D1C-4017-89E9-D87BF760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esperamos del evento 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30FCB3F-B250-4F68-BA91-88C2AC64F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1800" dirty="0"/>
              <a:t>Aprender</a:t>
            </a:r>
          </a:p>
          <a:p>
            <a:r>
              <a:rPr lang="es-ES" sz="1800" dirty="0"/>
              <a:t>Colaborar</a:t>
            </a:r>
          </a:p>
          <a:p>
            <a:r>
              <a:rPr lang="es-ES" sz="1800" dirty="0" err="1"/>
              <a:t>Networking</a:t>
            </a:r>
            <a:endParaRPr lang="es-ES" sz="1800" dirty="0"/>
          </a:p>
          <a:p>
            <a:r>
              <a:rPr lang="es-ES" sz="1800" dirty="0"/>
              <a:t>Diversión</a:t>
            </a:r>
          </a:p>
          <a:p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7FEEB21-8B7D-4D19-8673-4055791ED2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sz="1800" dirty="0"/>
              <a:t>Multitud de gente diversas</a:t>
            </a:r>
          </a:p>
          <a:p>
            <a:r>
              <a:rPr lang="es-ES" sz="1800" dirty="0"/>
              <a:t>Entusiasta de la tecnología </a:t>
            </a:r>
          </a:p>
          <a:p>
            <a:r>
              <a:rPr lang="es-ES" sz="1800" dirty="0"/>
              <a:t>Compartir conocimiento</a:t>
            </a:r>
          </a:p>
          <a:p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B67FCBE-04AF-49F1-AE27-4700E6E0F8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/>
              <a:t>¿Qué es la Comunidad .NET?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FF483C-2155-42C7-A215-BA30C95D0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88" y="2350395"/>
            <a:ext cx="2638400" cy="274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F1126-5453-4B32-95A6-76D7E710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29" y="428623"/>
            <a:ext cx="3783468" cy="643975"/>
          </a:xfrm>
        </p:spPr>
        <p:txBody>
          <a:bodyPr/>
          <a:lstStyle/>
          <a:p>
            <a:r>
              <a:rPr lang="es-ES" dirty="0"/>
              <a:t>En                  buscamos: 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2B9E56F8-D314-4908-AD2C-E32CE9A7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7654" y="1536032"/>
            <a:ext cx="464549" cy="43647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A53F67D-5815-4616-8E15-3139E54CB637}"/>
              </a:ext>
            </a:extLst>
          </p:cNvPr>
          <p:cNvSpPr txBox="1">
            <a:spLocks/>
          </p:cNvSpPr>
          <p:nvPr/>
        </p:nvSpPr>
        <p:spPr>
          <a:xfrm>
            <a:off x="4979840" y="1432280"/>
            <a:ext cx="3783468" cy="6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 Light"/>
              <a:buNone/>
              <a:defRPr sz="2400" b="0" i="0" u="none" strike="noStrike" cap="none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s-ES" dirty="0"/>
              <a:t>Arquitecto de Software</a:t>
            </a:r>
          </a:p>
          <a:p>
            <a:r>
              <a:rPr lang="es-ES" dirty="0"/>
              <a:t> 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0F5CF1E-914F-4B8A-BCC7-EF650C85A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7654" y="2255398"/>
            <a:ext cx="464549" cy="43647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A46D26A-AE00-4981-BD6E-4ACF35828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68" y="2332734"/>
            <a:ext cx="1560396" cy="1125789"/>
          </a:xfrm>
          <a:prstGeom prst="rect">
            <a:avLst/>
          </a:prstGeom>
        </p:spPr>
      </p:pic>
      <p:grpSp>
        <p:nvGrpSpPr>
          <p:cNvPr id="14" name="Google Shape;193;p11">
            <a:extLst>
              <a:ext uri="{FF2B5EF4-FFF2-40B4-BE49-F238E27FC236}">
                <a16:creationId xmlns:a16="http://schemas.microsoft.com/office/drawing/2014/main" id="{430AC9C7-5854-42EC-8372-CE5FB3DA21B3}"/>
              </a:ext>
            </a:extLst>
          </p:cNvPr>
          <p:cNvGrpSpPr/>
          <p:nvPr/>
        </p:nvGrpSpPr>
        <p:grpSpPr>
          <a:xfrm>
            <a:off x="144627" y="3254254"/>
            <a:ext cx="3579857" cy="1878315"/>
            <a:chOff x="3027300" y="1039700"/>
            <a:chExt cx="639800" cy="351825"/>
          </a:xfrm>
        </p:grpSpPr>
        <p:sp>
          <p:nvSpPr>
            <p:cNvPr id="15" name="Google Shape;194;p11">
              <a:extLst>
                <a:ext uri="{FF2B5EF4-FFF2-40B4-BE49-F238E27FC236}">
                  <a16:creationId xmlns:a16="http://schemas.microsoft.com/office/drawing/2014/main" id="{BA047896-D3E2-4F4B-8E4B-1322C6381673}"/>
                </a:ext>
              </a:extLst>
            </p:cNvPr>
            <p:cNvSpPr/>
            <p:nvPr/>
          </p:nvSpPr>
          <p:spPr>
            <a:xfrm>
              <a:off x="3027300" y="1175975"/>
              <a:ext cx="99250" cy="121850"/>
            </a:xfrm>
            <a:custGeom>
              <a:avLst/>
              <a:gdLst/>
              <a:ahLst/>
              <a:cxnLst/>
              <a:rect l="l" t="t" r="r" b="b"/>
              <a:pathLst>
                <a:path w="3970" h="4874" extrusionOk="0">
                  <a:moveTo>
                    <a:pt x="2179" y="1"/>
                  </a:moveTo>
                  <a:cubicBezTo>
                    <a:pt x="1956" y="1"/>
                    <a:pt x="1389" y="721"/>
                    <a:pt x="862" y="1683"/>
                  </a:cubicBezTo>
                  <a:cubicBezTo>
                    <a:pt x="296" y="2708"/>
                    <a:pt x="0" y="3623"/>
                    <a:pt x="185" y="3725"/>
                  </a:cubicBezTo>
                  <a:lnTo>
                    <a:pt x="1661" y="4873"/>
                  </a:lnTo>
                  <a:lnTo>
                    <a:pt x="3178" y="3024"/>
                  </a:lnTo>
                  <a:lnTo>
                    <a:pt x="3970" y="506"/>
                  </a:lnTo>
                  <a:lnTo>
                    <a:pt x="2219" y="10"/>
                  </a:lnTo>
                  <a:cubicBezTo>
                    <a:pt x="2207" y="4"/>
                    <a:pt x="2194" y="1"/>
                    <a:pt x="2179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;p11">
              <a:extLst>
                <a:ext uri="{FF2B5EF4-FFF2-40B4-BE49-F238E27FC236}">
                  <a16:creationId xmlns:a16="http://schemas.microsoft.com/office/drawing/2014/main" id="{CC37F21B-7B5A-4F0F-9AFE-D3D0D8885021}"/>
                </a:ext>
              </a:extLst>
            </p:cNvPr>
            <p:cNvSpPr/>
            <p:nvPr/>
          </p:nvSpPr>
          <p:spPr>
            <a:xfrm>
              <a:off x="3027600" y="1071750"/>
              <a:ext cx="639500" cy="319775"/>
            </a:xfrm>
            <a:custGeom>
              <a:avLst/>
              <a:gdLst/>
              <a:ahLst/>
              <a:cxnLst/>
              <a:rect l="l" t="t" r="r" b="b"/>
              <a:pathLst>
                <a:path w="25580" h="12791" extrusionOk="0">
                  <a:moveTo>
                    <a:pt x="12790" y="1"/>
                  </a:moveTo>
                  <a:cubicBezTo>
                    <a:pt x="5729" y="1"/>
                    <a:pt x="1" y="5729"/>
                    <a:pt x="1" y="12790"/>
                  </a:cubicBezTo>
                  <a:lnTo>
                    <a:pt x="25580" y="12790"/>
                  </a:lnTo>
                  <a:cubicBezTo>
                    <a:pt x="25580" y="5729"/>
                    <a:pt x="19856" y="1"/>
                    <a:pt x="12790" y="1"/>
                  </a:cubicBez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  <a:effectLst>
              <a:outerShdw blurRad="214313" dist="76200" dir="9000000" algn="bl" rotWithShape="0">
                <a:srgbClr val="000000">
                  <a:alpha val="8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;p11">
              <a:extLst>
                <a:ext uri="{FF2B5EF4-FFF2-40B4-BE49-F238E27FC236}">
                  <a16:creationId xmlns:a16="http://schemas.microsoft.com/office/drawing/2014/main" id="{54B15B8F-FF85-4BE1-9B94-6A44F4F4287A}"/>
                </a:ext>
              </a:extLst>
            </p:cNvPr>
            <p:cNvSpPr/>
            <p:nvPr/>
          </p:nvSpPr>
          <p:spPr>
            <a:xfrm>
              <a:off x="3264725" y="1249500"/>
              <a:ext cx="199925" cy="85000"/>
            </a:xfrm>
            <a:custGeom>
              <a:avLst/>
              <a:gdLst/>
              <a:ahLst/>
              <a:cxnLst/>
              <a:rect l="l" t="t" r="r" b="b"/>
              <a:pathLst>
                <a:path w="7997" h="3400" extrusionOk="0">
                  <a:moveTo>
                    <a:pt x="3193" y="0"/>
                  </a:moveTo>
                  <a:cubicBezTo>
                    <a:pt x="1493" y="0"/>
                    <a:pt x="182" y="508"/>
                    <a:pt x="99" y="1276"/>
                  </a:cubicBezTo>
                  <a:cubicBezTo>
                    <a:pt x="0" y="2186"/>
                    <a:pt x="1665" y="3113"/>
                    <a:pt x="3818" y="3347"/>
                  </a:cubicBezTo>
                  <a:cubicBezTo>
                    <a:pt x="4151" y="3382"/>
                    <a:pt x="4476" y="3399"/>
                    <a:pt x="4788" y="3399"/>
                  </a:cubicBezTo>
                  <a:cubicBezTo>
                    <a:pt x="6497" y="3399"/>
                    <a:pt x="7815" y="2891"/>
                    <a:pt x="7898" y="2121"/>
                  </a:cubicBezTo>
                  <a:cubicBezTo>
                    <a:pt x="7996" y="1211"/>
                    <a:pt x="6331" y="288"/>
                    <a:pt x="4175" y="54"/>
                  </a:cubicBezTo>
                  <a:cubicBezTo>
                    <a:pt x="3838" y="18"/>
                    <a:pt x="3509" y="0"/>
                    <a:pt x="319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;p11">
              <a:extLst>
                <a:ext uri="{FF2B5EF4-FFF2-40B4-BE49-F238E27FC236}">
                  <a16:creationId xmlns:a16="http://schemas.microsoft.com/office/drawing/2014/main" id="{5939A888-F703-471F-9D00-D206A7333FB5}"/>
                </a:ext>
              </a:extLst>
            </p:cNvPr>
            <p:cNvSpPr/>
            <p:nvPr/>
          </p:nvSpPr>
          <p:spPr>
            <a:xfrm>
              <a:off x="3266875" y="1267600"/>
              <a:ext cx="193675" cy="67225"/>
            </a:xfrm>
            <a:custGeom>
              <a:avLst/>
              <a:gdLst/>
              <a:ahLst/>
              <a:cxnLst/>
              <a:rect l="l" t="t" r="r" b="b"/>
              <a:pathLst>
                <a:path w="7747" h="2689" extrusionOk="0">
                  <a:moveTo>
                    <a:pt x="2848" y="0"/>
                  </a:moveTo>
                  <a:cubicBezTo>
                    <a:pt x="1299" y="0"/>
                    <a:pt x="137" y="364"/>
                    <a:pt x="74" y="933"/>
                  </a:cubicBezTo>
                  <a:cubicBezTo>
                    <a:pt x="0" y="1639"/>
                    <a:pt x="1636" y="2397"/>
                    <a:pt x="3732" y="2623"/>
                  </a:cubicBezTo>
                  <a:cubicBezTo>
                    <a:pt x="4141" y="2668"/>
                    <a:pt x="4537" y="2689"/>
                    <a:pt x="4910" y="2689"/>
                  </a:cubicBezTo>
                  <a:cubicBezTo>
                    <a:pt x="6453" y="2689"/>
                    <a:pt x="7606" y="2326"/>
                    <a:pt x="7668" y="1758"/>
                  </a:cubicBezTo>
                  <a:cubicBezTo>
                    <a:pt x="7746" y="1048"/>
                    <a:pt x="6106" y="294"/>
                    <a:pt x="4011" y="64"/>
                  </a:cubicBezTo>
                  <a:cubicBezTo>
                    <a:pt x="3608" y="21"/>
                    <a:pt x="3217" y="0"/>
                    <a:pt x="284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;p11">
              <a:extLst>
                <a:ext uri="{FF2B5EF4-FFF2-40B4-BE49-F238E27FC236}">
                  <a16:creationId xmlns:a16="http://schemas.microsoft.com/office/drawing/2014/main" id="{1A15BC81-3158-4FB2-BE77-A7BCA9D6914B}"/>
                </a:ext>
              </a:extLst>
            </p:cNvPr>
            <p:cNvSpPr/>
            <p:nvPr/>
          </p:nvSpPr>
          <p:spPr>
            <a:xfrm>
              <a:off x="3250150" y="1095300"/>
              <a:ext cx="111675" cy="47100"/>
            </a:xfrm>
            <a:custGeom>
              <a:avLst/>
              <a:gdLst/>
              <a:ahLst/>
              <a:cxnLst/>
              <a:rect l="l" t="t" r="r" b="b"/>
              <a:pathLst>
                <a:path w="4467" h="1884" extrusionOk="0">
                  <a:moveTo>
                    <a:pt x="2582" y="1"/>
                  </a:moveTo>
                  <a:cubicBezTo>
                    <a:pt x="2446" y="1"/>
                    <a:pt x="2305" y="6"/>
                    <a:pt x="2162" y="18"/>
                  </a:cubicBezTo>
                  <a:cubicBezTo>
                    <a:pt x="952" y="112"/>
                    <a:pt x="1" y="604"/>
                    <a:pt x="42" y="1117"/>
                  </a:cubicBezTo>
                  <a:cubicBezTo>
                    <a:pt x="78" y="1571"/>
                    <a:pt x="880" y="1883"/>
                    <a:pt x="1903" y="1883"/>
                  </a:cubicBezTo>
                  <a:cubicBezTo>
                    <a:pt x="2035" y="1883"/>
                    <a:pt x="2171" y="1878"/>
                    <a:pt x="2310" y="1867"/>
                  </a:cubicBezTo>
                  <a:cubicBezTo>
                    <a:pt x="3519" y="1769"/>
                    <a:pt x="4466" y="1277"/>
                    <a:pt x="4425" y="764"/>
                  </a:cubicBezTo>
                  <a:cubicBezTo>
                    <a:pt x="4389" y="312"/>
                    <a:pt x="3598" y="1"/>
                    <a:pt x="2582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;p11">
              <a:extLst>
                <a:ext uri="{FF2B5EF4-FFF2-40B4-BE49-F238E27FC236}">
                  <a16:creationId xmlns:a16="http://schemas.microsoft.com/office/drawing/2014/main" id="{F46F911C-CD3C-450E-A3C2-7D77544B9343}"/>
                </a:ext>
              </a:extLst>
            </p:cNvPr>
            <p:cNvSpPr/>
            <p:nvPr/>
          </p:nvSpPr>
          <p:spPr>
            <a:xfrm>
              <a:off x="3252200" y="1105550"/>
              <a:ext cx="108400" cy="37050"/>
            </a:xfrm>
            <a:custGeom>
              <a:avLst/>
              <a:gdLst/>
              <a:ahLst/>
              <a:cxnLst/>
              <a:rect l="l" t="t" r="r" b="b"/>
              <a:pathLst>
                <a:path w="4336" h="1482" extrusionOk="0">
                  <a:moveTo>
                    <a:pt x="2624" y="1"/>
                  </a:moveTo>
                  <a:cubicBezTo>
                    <a:pt x="2459" y="1"/>
                    <a:pt x="2288" y="8"/>
                    <a:pt x="2113" y="22"/>
                  </a:cubicBezTo>
                  <a:cubicBezTo>
                    <a:pt x="932" y="117"/>
                    <a:pt x="1" y="514"/>
                    <a:pt x="34" y="912"/>
                  </a:cubicBezTo>
                  <a:cubicBezTo>
                    <a:pt x="62" y="1252"/>
                    <a:pt x="783" y="1482"/>
                    <a:pt x="1731" y="1482"/>
                  </a:cubicBezTo>
                  <a:cubicBezTo>
                    <a:pt x="1891" y="1482"/>
                    <a:pt x="2057" y="1475"/>
                    <a:pt x="2228" y="1462"/>
                  </a:cubicBezTo>
                  <a:cubicBezTo>
                    <a:pt x="3409" y="1367"/>
                    <a:pt x="4335" y="965"/>
                    <a:pt x="4307" y="568"/>
                  </a:cubicBezTo>
                  <a:cubicBezTo>
                    <a:pt x="4279" y="229"/>
                    <a:pt x="3562" y="1"/>
                    <a:pt x="26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0;p11">
              <a:extLst>
                <a:ext uri="{FF2B5EF4-FFF2-40B4-BE49-F238E27FC236}">
                  <a16:creationId xmlns:a16="http://schemas.microsoft.com/office/drawing/2014/main" id="{DF22D856-C599-4C52-8672-F2503B323918}"/>
                </a:ext>
              </a:extLst>
            </p:cNvPr>
            <p:cNvSpPr/>
            <p:nvPr/>
          </p:nvSpPr>
          <p:spPr>
            <a:xfrm>
              <a:off x="3458775" y="1213125"/>
              <a:ext cx="138325" cy="76875"/>
            </a:xfrm>
            <a:custGeom>
              <a:avLst/>
              <a:gdLst/>
              <a:ahLst/>
              <a:cxnLst/>
              <a:rect l="l" t="t" r="r" b="b"/>
              <a:pathLst>
                <a:path w="5533" h="3075" extrusionOk="0">
                  <a:moveTo>
                    <a:pt x="1271" y="0"/>
                  </a:moveTo>
                  <a:cubicBezTo>
                    <a:pt x="762" y="0"/>
                    <a:pt x="388" y="140"/>
                    <a:pt x="263" y="423"/>
                  </a:cubicBezTo>
                  <a:cubicBezTo>
                    <a:pt x="1" y="1009"/>
                    <a:pt x="911" y="1981"/>
                    <a:pt x="2297" y="2596"/>
                  </a:cubicBezTo>
                  <a:cubicBezTo>
                    <a:pt x="3011" y="2914"/>
                    <a:pt x="3713" y="3074"/>
                    <a:pt x="4260" y="3074"/>
                  </a:cubicBezTo>
                  <a:cubicBezTo>
                    <a:pt x="4771" y="3074"/>
                    <a:pt x="5147" y="2934"/>
                    <a:pt x="5274" y="2653"/>
                  </a:cubicBezTo>
                  <a:cubicBezTo>
                    <a:pt x="5532" y="2067"/>
                    <a:pt x="4622" y="1095"/>
                    <a:pt x="3240" y="480"/>
                  </a:cubicBezTo>
                  <a:cubicBezTo>
                    <a:pt x="2522" y="161"/>
                    <a:pt x="1819" y="0"/>
                    <a:pt x="1271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1;p11">
              <a:extLst>
                <a:ext uri="{FF2B5EF4-FFF2-40B4-BE49-F238E27FC236}">
                  <a16:creationId xmlns:a16="http://schemas.microsoft.com/office/drawing/2014/main" id="{BB1F5747-C824-4CD3-975D-EBE465032861}"/>
                </a:ext>
              </a:extLst>
            </p:cNvPr>
            <p:cNvSpPr/>
            <p:nvPr/>
          </p:nvSpPr>
          <p:spPr>
            <a:xfrm>
              <a:off x="3459175" y="1223325"/>
              <a:ext cx="132275" cy="68100"/>
            </a:xfrm>
            <a:custGeom>
              <a:avLst/>
              <a:gdLst/>
              <a:ahLst/>
              <a:cxnLst/>
              <a:rect l="l" t="t" r="r" b="b"/>
              <a:pathLst>
                <a:path w="5291" h="2724" extrusionOk="0">
                  <a:moveTo>
                    <a:pt x="915" y="0"/>
                  </a:moveTo>
                  <a:cubicBezTo>
                    <a:pt x="544" y="0"/>
                    <a:pt x="284" y="91"/>
                    <a:pt x="202" y="277"/>
                  </a:cubicBezTo>
                  <a:cubicBezTo>
                    <a:pt x="1" y="728"/>
                    <a:pt x="932" y="1581"/>
                    <a:pt x="2281" y="2184"/>
                  </a:cubicBezTo>
                  <a:cubicBezTo>
                    <a:pt x="3078" y="2538"/>
                    <a:pt x="3844" y="2724"/>
                    <a:pt x="4379" y="2724"/>
                  </a:cubicBezTo>
                  <a:cubicBezTo>
                    <a:pt x="4749" y="2724"/>
                    <a:pt x="5008" y="2635"/>
                    <a:pt x="5090" y="2450"/>
                  </a:cubicBezTo>
                  <a:cubicBezTo>
                    <a:pt x="5291" y="1999"/>
                    <a:pt x="4360" y="1142"/>
                    <a:pt x="3011" y="544"/>
                  </a:cubicBezTo>
                  <a:cubicBezTo>
                    <a:pt x="2214" y="188"/>
                    <a:pt x="1449" y="0"/>
                    <a:pt x="915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;p11">
              <a:extLst>
                <a:ext uri="{FF2B5EF4-FFF2-40B4-BE49-F238E27FC236}">
                  <a16:creationId xmlns:a16="http://schemas.microsoft.com/office/drawing/2014/main" id="{2BD8DCB4-85C4-4790-88A3-4E94CE23B13E}"/>
                </a:ext>
              </a:extLst>
            </p:cNvPr>
            <p:cNvSpPr/>
            <p:nvPr/>
          </p:nvSpPr>
          <p:spPr>
            <a:xfrm>
              <a:off x="3075675" y="1182500"/>
              <a:ext cx="105625" cy="108825"/>
            </a:xfrm>
            <a:custGeom>
              <a:avLst/>
              <a:gdLst/>
              <a:ahLst/>
              <a:cxnLst/>
              <a:rect l="l" t="t" r="r" b="b"/>
              <a:pathLst>
                <a:path w="4225" h="4353" extrusionOk="0">
                  <a:moveTo>
                    <a:pt x="3381" y="1"/>
                  </a:moveTo>
                  <a:cubicBezTo>
                    <a:pt x="2820" y="1"/>
                    <a:pt x="1960" y="577"/>
                    <a:pt x="1239" y="1488"/>
                  </a:cubicBezTo>
                  <a:cubicBezTo>
                    <a:pt x="337" y="2628"/>
                    <a:pt x="1" y="3858"/>
                    <a:pt x="481" y="4239"/>
                  </a:cubicBezTo>
                  <a:cubicBezTo>
                    <a:pt x="578" y="4316"/>
                    <a:pt x="701" y="4352"/>
                    <a:pt x="842" y="4352"/>
                  </a:cubicBezTo>
                  <a:cubicBezTo>
                    <a:pt x="1406" y="4352"/>
                    <a:pt x="2265" y="3776"/>
                    <a:pt x="2986" y="2865"/>
                  </a:cubicBezTo>
                  <a:cubicBezTo>
                    <a:pt x="3884" y="1730"/>
                    <a:pt x="4224" y="495"/>
                    <a:pt x="3741" y="114"/>
                  </a:cubicBezTo>
                  <a:cubicBezTo>
                    <a:pt x="3644" y="37"/>
                    <a:pt x="3522" y="1"/>
                    <a:pt x="3381" y="1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;p11">
              <a:extLst>
                <a:ext uri="{FF2B5EF4-FFF2-40B4-BE49-F238E27FC236}">
                  <a16:creationId xmlns:a16="http://schemas.microsoft.com/office/drawing/2014/main" id="{0DCF58F1-BB0B-4209-A18C-9E0E86AC9D0C}"/>
                </a:ext>
              </a:extLst>
            </p:cNvPr>
            <p:cNvSpPr/>
            <p:nvPr/>
          </p:nvSpPr>
          <p:spPr>
            <a:xfrm>
              <a:off x="3084300" y="1188800"/>
              <a:ext cx="98125" cy="104000"/>
            </a:xfrm>
            <a:custGeom>
              <a:avLst/>
              <a:gdLst/>
              <a:ahLst/>
              <a:cxnLst/>
              <a:rect l="l" t="t" r="r" b="b"/>
              <a:pathLst>
                <a:path w="3925" h="4160" extrusionOk="0">
                  <a:moveTo>
                    <a:pt x="3324" y="1"/>
                  </a:moveTo>
                  <a:cubicBezTo>
                    <a:pt x="2855" y="1"/>
                    <a:pt x="2023" y="615"/>
                    <a:pt x="1284" y="1547"/>
                  </a:cubicBezTo>
                  <a:cubicBezTo>
                    <a:pt x="406" y="2654"/>
                    <a:pt x="0" y="3794"/>
                    <a:pt x="373" y="4090"/>
                  </a:cubicBezTo>
                  <a:cubicBezTo>
                    <a:pt x="434" y="4137"/>
                    <a:pt x="511" y="4160"/>
                    <a:pt x="601" y="4160"/>
                  </a:cubicBezTo>
                  <a:cubicBezTo>
                    <a:pt x="1070" y="4160"/>
                    <a:pt x="1901" y="3545"/>
                    <a:pt x="2637" y="2613"/>
                  </a:cubicBezTo>
                  <a:cubicBezTo>
                    <a:pt x="3514" y="1502"/>
                    <a:pt x="3925" y="362"/>
                    <a:pt x="3551" y="71"/>
                  </a:cubicBezTo>
                  <a:cubicBezTo>
                    <a:pt x="3491" y="23"/>
                    <a:pt x="3414" y="1"/>
                    <a:pt x="3324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4;p11">
              <a:extLst>
                <a:ext uri="{FF2B5EF4-FFF2-40B4-BE49-F238E27FC236}">
                  <a16:creationId xmlns:a16="http://schemas.microsoft.com/office/drawing/2014/main" id="{C3945A71-1041-457B-B7AD-0BB740BE0FAC}"/>
                </a:ext>
              </a:extLst>
            </p:cNvPr>
            <p:cNvSpPr/>
            <p:nvPr/>
          </p:nvSpPr>
          <p:spPr>
            <a:xfrm>
              <a:off x="3344575" y="1175650"/>
              <a:ext cx="68400" cy="40700"/>
            </a:xfrm>
            <a:custGeom>
              <a:avLst/>
              <a:gdLst/>
              <a:ahLst/>
              <a:cxnLst/>
              <a:rect l="l" t="t" r="r" b="b"/>
              <a:pathLst>
                <a:path w="2736" h="1628" extrusionOk="0">
                  <a:moveTo>
                    <a:pt x="1145" y="0"/>
                  </a:moveTo>
                  <a:cubicBezTo>
                    <a:pt x="586" y="0"/>
                    <a:pt x="136" y="237"/>
                    <a:pt x="74" y="597"/>
                  </a:cubicBezTo>
                  <a:cubicBezTo>
                    <a:pt x="1" y="1028"/>
                    <a:pt x="521" y="1475"/>
                    <a:pt x="1239" y="1598"/>
                  </a:cubicBezTo>
                  <a:cubicBezTo>
                    <a:pt x="1359" y="1618"/>
                    <a:pt x="1477" y="1627"/>
                    <a:pt x="1590" y="1627"/>
                  </a:cubicBezTo>
                  <a:cubicBezTo>
                    <a:pt x="2151" y="1627"/>
                    <a:pt x="2604" y="1393"/>
                    <a:pt x="2662" y="1032"/>
                  </a:cubicBezTo>
                  <a:cubicBezTo>
                    <a:pt x="2736" y="601"/>
                    <a:pt x="2215" y="150"/>
                    <a:pt x="1501" y="31"/>
                  </a:cubicBezTo>
                  <a:cubicBezTo>
                    <a:pt x="1380" y="10"/>
                    <a:pt x="1260" y="0"/>
                    <a:pt x="1145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;p11">
              <a:extLst>
                <a:ext uri="{FF2B5EF4-FFF2-40B4-BE49-F238E27FC236}">
                  <a16:creationId xmlns:a16="http://schemas.microsoft.com/office/drawing/2014/main" id="{7047EBB3-BEC8-46CF-A8A1-16632C26D598}"/>
                </a:ext>
              </a:extLst>
            </p:cNvPr>
            <p:cNvSpPr/>
            <p:nvPr/>
          </p:nvSpPr>
          <p:spPr>
            <a:xfrm>
              <a:off x="3344975" y="1184200"/>
              <a:ext cx="66050" cy="32175"/>
            </a:xfrm>
            <a:custGeom>
              <a:avLst/>
              <a:gdLst/>
              <a:ahLst/>
              <a:cxnLst/>
              <a:rect l="l" t="t" r="r" b="b"/>
              <a:pathLst>
                <a:path w="2642" h="1287" extrusionOk="0">
                  <a:moveTo>
                    <a:pt x="997" y="1"/>
                  </a:moveTo>
                  <a:cubicBezTo>
                    <a:pt x="493" y="1"/>
                    <a:pt x="104" y="166"/>
                    <a:pt x="58" y="431"/>
                  </a:cubicBezTo>
                  <a:cubicBezTo>
                    <a:pt x="1" y="764"/>
                    <a:pt x="522" y="1133"/>
                    <a:pt x="1219" y="1252"/>
                  </a:cubicBezTo>
                  <a:cubicBezTo>
                    <a:pt x="1364" y="1275"/>
                    <a:pt x="1505" y="1287"/>
                    <a:pt x="1639" y="1287"/>
                  </a:cubicBezTo>
                  <a:cubicBezTo>
                    <a:pt x="2149" y="1287"/>
                    <a:pt x="2543" y="1121"/>
                    <a:pt x="2588" y="858"/>
                  </a:cubicBezTo>
                  <a:cubicBezTo>
                    <a:pt x="2642" y="522"/>
                    <a:pt x="2125" y="153"/>
                    <a:pt x="1424" y="38"/>
                  </a:cubicBezTo>
                  <a:cubicBezTo>
                    <a:pt x="1276" y="13"/>
                    <a:pt x="1133" y="1"/>
                    <a:pt x="997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6;p11">
              <a:extLst>
                <a:ext uri="{FF2B5EF4-FFF2-40B4-BE49-F238E27FC236}">
                  <a16:creationId xmlns:a16="http://schemas.microsoft.com/office/drawing/2014/main" id="{8817F1D3-EE59-4C0A-9873-51269B637D4D}"/>
                </a:ext>
              </a:extLst>
            </p:cNvPr>
            <p:cNvSpPr/>
            <p:nvPr/>
          </p:nvSpPr>
          <p:spPr>
            <a:xfrm>
              <a:off x="3378000" y="1138625"/>
              <a:ext cx="25650" cy="15250"/>
            </a:xfrm>
            <a:custGeom>
              <a:avLst/>
              <a:gdLst/>
              <a:ahLst/>
              <a:cxnLst/>
              <a:rect l="l" t="t" r="r" b="b"/>
              <a:pathLst>
                <a:path w="1026" h="610" extrusionOk="0">
                  <a:moveTo>
                    <a:pt x="426" y="0"/>
                  </a:moveTo>
                  <a:cubicBezTo>
                    <a:pt x="216" y="0"/>
                    <a:pt x="45" y="88"/>
                    <a:pt x="25" y="225"/>
                  </a:cubicBezTo>
                  <a:cubicBezTo>
                    <a:pt x="0" y="380"/>
                    <a:pt x="193" y="553"/>
                    <a:pt x="460" y="598"/>
                  </a:cubicBezTo>
                  <a:cubicBezTo>
                    <a:pt x="505" y="605"/>
                    <a:pt x="549" y="609"/>
                    <a:pt x="592" y="609"/>
                  </a:cubicBezTo>
                  <a:cubicBezTo>
                    <a:pt x="802" y="609"/>
                    <a:pt x="972" y="521"/>
                    <a:pt x="993" y="385"/>
                  </a:cubicBezTo>
                  <a:cubicBezTo>
                    <a:pt x="1025" y="225"/>
                    <a:pt x="825" y="57"/>
                    <a:pt x="558" y="11"/>
                  </a:cubicBezTo>
                  <a:cubicBezTo>
                    <a:pt x="513" y="4"/>
                    <a:pt x="469" y="0"/>
                    <a:pt x="426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;p11">
              <a:extLst>
                <a:ext uri="{FF2B5EF4-FFF2-40B4-BE49-F238E27FC236}">
                  <a16:creationId xmlns:a16="http://schemas.microsoft.com/office/drawing/2014/main" id="{C2D7B606-D189-4372-8C44-74EFA2C5A6BF}"/>
                </a:ext>
              </a:extLst>
            </p:cNvPr>
            <p:cNvSpPr/>
            <p:nvPr/>
          </p:nvSpPr>
          <p:spPr>
            <a:xfrm>
              <a:off x="3378600" y="1141875"/>
              <a:ext cx="23725" cy="12000"/>
            </a:xfrm>
            <a:custGeom>
              <a:avLst/>
              <a:gdLst/>
              <a:ahLst/>
              <a:cxnLst/>
              <a:rect l="l" t="t" r="r" b="b"/>
              <a:pathLst>
                <a:path w="949" h="480" extrusionOk="0">
                  <a:moveTo>
                    <a:pt x="378" y="0"/>
                  </a:moveTo>
                  <a:cubicBezTo>
                    <a:pt x="205" y="0"/>
                    <a:pt x="60" y="62"/>
                    <a:pt x="1" y="160"/>
                  </a:cubicBezTo>
                  <a:cubicBezTo>
                    <a:pt x="26" y="300"/>
                    <a:pt x="206" y="427"/>
                    <a:pt x="436" y="468"/>
                  </a:cubicBezTo>
                  <a:cubicBezTo>
                    <a:pt x="483" y="476"/>
                    <a:pt x="529" y="480"/>
                    <a:pt x="573" y="480"/>
                  </a:cubicBezTo>
                  <a:cubicBezTo>
                    <a:pt x="748" y="480"/>
                    <a:pt x="893" y="418"/>
                    <a:pt x="948" y="320"/>
                  </a:cubicBezTo>
                  <a:cubicBezTo>
                    <a:pt x="919" y="181"/>
                    <a:pt x="743" y="50"/>
                    <a:pt x="514" y="13"/>
                  </a:cubicBezTo>
                  <a:cubicBezTo>
                    <a:pt x="467" y="4"/>
                    <a:pt x="422" y="0"/>
                    <a:pt x="37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;p11">
              <a:extLst>
                <a:ext uri="{FF2B5EF4-FFF2-40B4-BE49-F238E27FC236}">
                  <a16:creationId xmlns:a16="http://schemas.microsoft.com/office/drawing/2014/main" id="{64C83A8B-6422-4DF6-BF04-DAA93588F2C0}"/>
                </a:ext>
              </a:extLst>
            </p:cNvPr>
            <p:cNvSpPr/>
            <p:nvPr/>
          </p:nvSpPr>
          <p:spPr>
            <a:xfrm>
              <a:off x="3439200" y="1173475"/>
              <a:ext cx="25650" cy="15250"/>
            </a:xfrm>
            <a:custGeom>
              <a:avLst/>
              <a:gdLst/>
              <a:ahLst/>
              <a:cxnLst/>
              <a:rect l="l" t="t" r="r" b="b"/>
              <a:pathLst>
                <a:path w="1026" h="610" extrusionOk="0">
                  <a:moveTo>
                    <a:pt x="429" y="0"/>
                  </a:moveTo>
                  <a:cubicBezTo>
                    <a:pt x="217" y="0"/>
                    <a:pt x="50" y="89"/>
                    <a:pt x="29" y="225"/>
                  </a:cubicBezTo>
                  <a:cubicBezTo>
                    <a:pt x="0" y="381"/>
                    <a:pt x="197" y="553"/>
                    <a:pt x="464" y="598"/>
                  </a:cubicBezTo>
                  <a:cubicBezTo>
                    <a:pt x="510" y="606"/>
                    <a:pt x="555" y="610"/>
                    <a:pt x="599" y="610"/>
                  </a:cubicBezTo>
                  <a:cubicBezTo>
                    <a:pt x="808" y="610"/>
                    <a:pt x="976" y="524"/>
                    <a:pt x="997" y="389"/>
                  </a:cubicBezTo>
                  <a:cubicBezTo>
                    <a:pt x="1026" y="221"/>
                    <a:pt x="833" y="53"/>
                    <a:pt x="562" y="12"/>
                  </a:cubicBezTo>
                  <a:cubicBezTo>
                    <a:pt x="516" y="4"/>
                    <a:pt x="472" y="0"/>
                    <a:pt x="429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9;p11">
              <a:extLst>
                <a:ext uri="{FF2B5EF4-FFF2-40B4-BE49-F238E27FC236}">
                  <a16:creationId xmlns:a16="http://schemas.microsoft.com/office/drawing/2014/main" id="{AB181A25-A1B0-412D-A997-DD6034FEF75C}"/>
                </a:ext>
              </a:extLst>
            </p:cNvPr>
            <p:cNvSpPr/>
            <p:nvPr/>
          </p:nvSpPr>
          <p:spPr>
            <a:xfrm>
              <a:off x="3439925" y="1176725"/>
              <a:ext cx="23700" cy="12025"/>
            </a:xfrm>
            <a:custGeom>
              <a:avLst/>
              <a:gdLst/>
              <a:ahLst/>
              <a:cxnLst/>
              <a:rect l="l" t="t" r="r" b="b"/>
              <a:pathLst>
                <a:path w="948" h="481" extrusionOk="0">
                  <a:moveTo>
                    <a:pt x="375" y="1"/>
                  </a:moveTo>
                  <a:cubicBezTo>
                    <a:pt x="200" y="1"/>
                    <a:pt x="56" y="62"/>
                    <a:pt x="0" y="160"/>
                  </a:cubicBezTo>
                  <a:cubicBezTo>
                    <a:pt x="25" y="296"/>
                    <a:pt x="205" y="427"/>
                    <a:pt x="435" y="468"/>
                  </a:cubicBezTo>
                  <a:cubicBezTo>
                    <a:pt x="481" y="476"/>
                    <a:pt x="527" y="480"/>
                    <a:pt x="570" y="480"/>
                  </a:cubicBezTo>
                  <a:cubicBezTo>
                    <a:pt x="743" y="480"/>
                    <a:pt x="888" y="419"/>
                    <a:pt x="947" y="320"/>
                  </a:cubicBezTo>
                  <a:cubicBezTo>
                    <a:pt x="914" y="181"/>
                    <a:pt x="742" y="54"/>
                    <a:pt x="513" y="13"/>
                  </a:cubicBezTo>
                  <a:cubicBezTo>
                    <a:pt x="465" y="5"/>
                    <a:pt x="419" y="1"/>
                    <a:pt x="375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;p11">
              <a:extLst>
                <a:ext uri="{FF2B5EF4-FFF2-40B4-BE49-F238E27FC236}">
                  <a16:creationId xmlns:a16="http://schemas.microsoft.com/office/drawing/2014/main" id="{F53B9AFA-C75E-4D7E-819F-D29D7DA8C4D7}"/>
                </a:ext>
              </a:extLst>
            </p:cNvPr>
            <p:cNvSpPr/>
            <p:nvPr/>
          </p:nvSpPr>
          <p:spPr>
            <a:xfrm>
              <a:off x="3255075" y="1234200"/>
              <a:ext cx="25350" cy="17775"/>
            </a:xfrm>
            <a:custGeom>
              <a:avLst/>
              <a:gdLst/>
              <a:ahLst/>
              <a:cxnLst/>
              <a:rect l="l" t="t" r="r" b="b"/>
              <a:pathLst>
                <a:path w="1014" h="711" extrusionOk="0">
                  <a:moveTo>
                    <a:pt x="694" y="0"/>
                  </a:moveTo>
                  <a:cubicBezTo>
                    <a:pt x="593" y="0"/>
                    <a:pt x="474" y="33"/>
                    <a:pt x="362" y="100"/>
                  </a:cubicBezTo>
                  <a:cubicBezTo>
                    <a:pt x="124" y="236"/>
                    <a:pt x="1" y="461"/>
                    <a:pt x="83" y="605"/>
                  </a:cubicBezTo>
                  <a:cubicBezTo>
                    <a:pt x="125" y="674"/>
                    <a:pt x="214" y="710"/>
                    <a:pt x="322" y="710"/>
                  </a:cubicBezTo>
                  <a:cubicBezTo>
                    <a:pt x="424" y="710"/>
                    <a:pt x="544" y="678"/>
                    <a:pt x="657" y="613"/>
                  </a:cubicBezTo>
                  <a:cubicBezTo>
                    <a:pt x="891" y="482"/>
                    <a:pt x="1014" y="256"/>
                    <a:pt x="936" y="113"/>
                  </a:cubicBezTo>
                  <a:cubicBezTo>
                    <a:pt x="893" y="38"/>
                    <a:pt x="803" y="0"/>
                    <a:pt x="694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;p11">
              <a:extLst>
                <a:ext uri="{FF2B5EF4-FFF2-40B4-BE49-F238E27FC236}">
                  <a16:creationId xmlns:a16="http://schemas.microsoft.com/office/drawing/2014/main" id="{1869AB62-BFD3-4330-8F8A-44D46F460E73}"/>
                </a:ext>
              </a:extLst>
            </p:cNvPr>
            <p:cNvSpPr/>
            <p:nvPr/>
          </p:nvSpPr>
          <p:spPr>
            <a:xfrm>
              <a:off x="3257650" y="1237050"/>
              <a:ext cx="21950" cy="14950"/>
            </a:xfrm>
            <a:custGeom>
              <a:avLst/>
              <a:gdLst/>
              <a:ahLst/>
              <a:cxnLst/>
              <a:rect l="l" t="t" r="r" b="b"/>
              <a:pathLst>
                <a:path w="878" h="598" extrusionOk="0">
                  <a:moveTo>
                    <a:pt x="658" y="1"/>
                  </a:moveTo>
                  <a:cubicBezTo>
                    <a:pt x="556" y="1"/>
                    <a:pt x="438" y="34"/>
                    <a:pt x="324" y="101"/>
                  </a:cubicBezTo>
                  <a:cubicBezTo>
                    <a:pt x="123" y="216"/>
                    <a:pt x="0" y="400"/>
                    <a:pt x="25" y="540"/>
                  </a:cubicBezTo>
                  <a:cubicBezTo>
                    <a:pt x="72" y="578"/>
                    <a:pt x="141" y="597"/>
                    <a:pt x="221" y="597"/>
                  </a:cubicBezTo>
                  <a:cubicBezTo>
                    <a:pt x="322" y="597"/>
                    <a:pt x="441" y="566"/>
                    <a:pt x="554" y="499"/>
                  </a:cubicBezTo>
                  <a:cubicBezTo>
                    <a:pt x="755" y="380"/>
                    <a:pt x="878" y="195"/>
                    <a:pt x="853" y="60"/>
                  </a:cubicBezTo>
                  <a:cubicBezTo>
                    <a:pt x="805" y="21"/>
                    <a:pt x="736" y="1"/>
                    <a:pt x="658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;p11">
              <a:extLst>
                <a:ext uri="{FF2B5EF4-FFF2-40B4-BE49-F238E27FC236}">
                  <a16:creationId xmlns:a16="http://schemas.microsoft.com/office/drawing/2014/main" id="{493AB105-A564-48DC-920C-4C0D6785F098}"/>
                </a:ext>
              </a:extLst>
            </p:cNvPr>
            <p:cNvSpPr/>
            <p:nvPr/>
          </p:nvSpPr>
          <p:spPr>
            <a:xfrm>
              <a:off x="3388450" y="1087875"/>
              <a:ext cx="37125" cy="15675"/>
            </a:xfrm>
            <a:custGeom>
              <a:avLst/>
              <a:gdLst/>
              <a:ahLst/>
              <a:cxnLst/>
              <a:rect l="l" t="t" r="r" b="b"/>
              <a:pathLst>
                <a:path w="1485" h="627" extrusionOk="0">
                  <a:moveTo>
                    <a:pt x="512" y="0"/>
                  </a:moveTo>
                  <a:cubicBezTo>
                    <a:pt x="245" y="0"/>
                    <a:pt x="48" y="72"/>
                    <a:pt x="29" y="192"/>
                  </a:cubicBezTo>
                  <a:cubicBezTo>
                    <a:pt x="1" y="352"/>
                    <a:pt x="300" y="537"/>
                    <a:pt x="694" y="602"/>
                  </a:cubicBezTo>
                  <a:cubicBezTo>
                    <a:pt x="791" y="618"/>
                    <a:pt x="885" y="626"/>
                    <a:pt x="972" y="626"/>
                  </a:cubicBezTo>
                  <a:cubicBezTo>
                    <a:pt x="1238" y="626"/>
                    <a:pt x="1438" y="554"/>
                    <a:pt x="1456" y="434"/>
                  </a:cubicBezTo>
                  <a:cubicBezTo>
                    <a:pt x="1485" y="274"/>
                    <a:pt x="1186" y="90"/>
                    <a:pt x="792" y="24"/>
                  </a:cubicBezTo>
                  <a:cubicBezTo>
                    <a:pt x="694" y="8"/>
                    <a:pt x="599" y="0"/>
                    <a:pt x="512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;p11">
              <a:extLst>
                <a:ext uri="{FF2B5EF4-FFF2-40B4-BE49-F238E27FC236}">
                  <a16:creationId xmlns:a16="http://schemas.microsoft.com/office/drawing/2014/main" id="{66C67B40-280F-47E8-A3D0-09A80B845774}"/>
                </a:ext>
              </a:extLst>
            </p:cNvPr>
            <p:cNvSpPr/>
            <p:nvPr/>
          </p:nvSpPr>
          <p:spPr>
            <a:xfrm>
              <a:off x="3388875" y="1091000"/>
              <a:ext cx="35900" cy="12600"/>
            </a:xfrm>
            <a:custGeom>
              <a:avLst/>
              <a:gdLst/>
              <a:ahLst/>
              <a:cxnLst/>
              <a:rect l="l" t="t" r="r" b="b"/>
              <a:pathLst>
                <a:path w="1436" h="504" extrusionOk="0">
                  <a:moveTo>
                    <a:pt x="421" y="0"/>
                  </a:moveTo>
                  <a:cubicBezTo>
                    <a:pt x="197" y="0"/>
                    <a:pt x="35" y="48"/>
                    <a:pt x="21" y="133"/>
                  </a:cubicBezTo>
                  <a:cubicBezTo>
                    <a:pt x="0" y="256"/>
                    <a:pt x="295" y="407"/>
                    <a:pt x="681" y="473"/>
                  </a:cubicBezTo>
                  <a:cubicBezTo>
                    <a:pt x="800" y="493"/>
                    <a:pt x="915" y="503"/>
                    <a:pt x="1016" y="503"/>
                  </a:cubicBezTo>
                  <a:cubicBezTo>
                    <a:pt x="1240" y="503"/>
                    <a:pt x="1401" y="455"/>
                    <a:pt x="1415" y="371"/>
                  </a:cubicBezTo>
                  <a:cubicBezTo>
                    <a:pt x="1435" y="248"/>
                    <a:pt x="1140" y="96"/>
                    <a:pt x="755" y="30"/>
                  </a:cubicBezTo>
                  <a:cubicBezTo>
                    <a:pt x="636" y="10"/>
                    <a:pt x="522" y="0"/>
                    <a:pt x="421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;p11">
              <a:extLst>
                <a:ext uri="{FF2B5EF4-FFF2-40B4-BE49-F238E27FC236}">
                  <a16:creationId xmlns:a16="http://schemas.microsoft.com/office/drawing/2014/main" id="{DBD7A906-E45A-4EA1-9DF9-95E989CC0AD3}"/>
                </a:ext>
              </a:extLst>
            </p:cNvPr>
            <p:cNvSpPr/>
            <p:nvPr/>
          </p:nvSpPr>
          <p:spPr>
            <a:xfrm>
              <a:off x="3223200" y="1180525"/>
              <a:ext cx="55075" cy="32925"/>
            </a:xfrm>
            <a:custGeom>
              <a:avLst/>
              <a:gdLst/>
              <a:ahLst/>
              <a:cxnLst/>
              <a:rect l="l" t="t" r="r" b="b"/>
              <a:pathLst>
                <a:path w="2203" h="1317" extrusionOk="0">
                  <a:moveTo>
                    <a:pt x="1290" y="0"/>
                  </a:moveTo>
                  <a:cubicBezTo>
                    <a:pt x="1192" y="0"/>
                    <a:pt x="1089" y="10"/>
                    <a:pt x="985" y="29"/>
                  </a:cubicBezTo>
                  <a:cubicBezTo>
                    <a:pt x="415" y="131"/>
                    <a:pt x="1" y="500"/>
                    <a:pt x="62" y="849"/>
                  </a:cubicBezTo>
                  <a:cubicBezTo>
                    <a:pt x="112" y="1131"/>
                    <a:pt x="467" y="1316"/>
                    <a:pt x="909" y="1316"/>
                  </a:cubicBezTo>
                  <a:cubicBezTo>
                    <a:pt x="1007" y="1316"/>
                    <a:pt x="1110" y="1307"/>
                    <a:pt x="1214" y="1288"/>
                  </a:cubicBezTo>
                  <a:cubicBezTo>
                    <a:pt x="1788" y="1185"/>
                    <a:pt x="2203" y="816"/>
                    <a:pt x="2141" y="472"/>
                  </a:cubicBezTo>
                  <a:cubicBezTo>
                    <a:pt x="2087" y="187"/>
                    <a:pt x="1732" y="0"/>
                    <a:pt x="1290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;p11">
              <a:extLst>
                <a:ext uri="{FF2B5EF4-FFF2-40B4-BE49-F238E27FC236}">
                  <a16:creationId xmlns:a16="http://schemas.microsoft.com/office/drawing/2014/main" id="{32F1D786-CBCD-4841-BC85-75D9FEC45012}"/>
                </a:ext>
              </a:extLst>
            </p:cNvPr>
            <p:cNvSpPr/>
            <p:nvPr/>
          </p:nvSpPr>
          <p:spPr>
            <a:xfrm>
              <a:off x="3226175" y="1187550"/>
              <a:ext cx="50575" cy="25825"/>
            </a:xfrm>
            <a:custGeom>
              <a:avLst/>
              <a:gdLst/>
              <a:ahLst/>
              <a:cxnLst/>
              <a:rect l="l" t="t" r="r" b="b"/>
              <a:pathLst>
                <a:path w="2023" h="1033" extrusionOk="0">
                  <a:moveTo>
                    <a:pt x="1238" y="0"/>
                  </a:moveTo>
                  <a:cubicBezTo>
                    <a:pt x="1137" y="0"/>
                    <a:pt x="1031" y="10"/>
                    <a:pt x="923" y="31"/>
                  </a:cubicBezTo>
                  <a:cubicBezTo>
                    <a:pt x="431" y="121"/>
                    <a:pt x="50" y="404"/>
                    <a:pt x="0" y="699"/>
                  </a:cubicBezTo>
                  <a:cubicBezTo>
                    <a:pt x="123" y="905"/>
                    <a:pt x="426" y="1033"/>
                    <a:pt x="789" y="1033"/>
                  </a:cubicBezTo>
                  <a:cubicBezTo>
                    <a:pt x="889" y="1033"/>
                    <a:pt x="993" y="1023"/>
                    <a:pt x="1099" y="1003"/>
                  </a:cubicBezTo>
                  <a:cubicBezTo>
                    <a:pt x="1591" y="912"/>
                    <a:pt x="1973" y="630"/>
                    <a:pt x="2022" y="330"/>
                  </a:cubicBezTo>
                  <a:cubicBezTo>
                    <a:pt x="1904" y="125"/>
                    <a:pt x="1600" y="0"/>
                    <a:pt x="1238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;p11">
              <a:extLst>
                <a:ext uri="{FF2B5EF4-FFF2-40B4-BE49-F238E27FC236}">
                  <a16:creationId xmlns:a16="http://schemas.microsoft.com/office/drawing/2014/main" id="{37522F2D-943D-4180-B470-333EE2D121C4}"/>
                </a:ext>
              </a:extLst>
            </p:cNvPr>
            <p:cNvSpPr/>
            <p:nvPr/>
          </p:nvSpPr>
          <p:spPr>
            <a:xfrm>
              <a:off x="3172250" y="1248225"/>
              <a:ext cx="66650" cy="49425"/>
            </a:xfrm>
            <a:custGeom>
              <a:avLst/>
              <a:gdLst/>
              <a:ahLst/>
              <a:cxnLst/>
              <a:rect l="l" t="t" r="r" b="b"/>
              <a:pathLst>
                <a:path w="2666" h="1977" extrusionOk="0">
                  <a:moveTo>
                    <a:pt x="1847" y="0"/>
                  </a:moveTo>
                  <a:cubicBezTo>
                    <a:pt x="1556" y="0"/>
                    <a:pt x="1209" y="112"/>
                    <a:pt x="886" y="331"/>
                  </a:cubicBezTo>
                  <a:cubicBezTo>
                    <a:pt x="288" y="737"/>
                    <a:pt x="1" y="1364"/>
                    <a:pt x="247" y="1725"/>
                  </a:cubicBezTo>
                  <a:cubicBezTo>
                    <a:pt x="360" y="1893"/>
                    <a:pt x="568" y="1976"/>
                    <a:pt x="818" y="1976"/>
                  </a:cubicBezTo>
                  <a:cubicBezTo>
                    <a:pt x="1110" y="1976"/>
                    <a:pt x="1458" y="1864"/>
                    <a:pt x="1780" y="1643"/>
                  </a:cubicBezTo>
                  <a:cubicBezTo>
                    <a:pt x="2379" y="1237"/>
                    <a:pt x="2666" y="614"/>
                    <a:pt x="2420" y="249"/>
                  </a:cubicBezTo>
                  <a:cubicBezTo>
                    <a:pt x="2304" y="82"/>
                    <a:pt x="2097" y="0"/>
                    <a:pt x="1847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7;p11">
              <a:extLst>
                <a:ext uri="{FF2B5EF4-FFF2-40B4-BE49-F238E27FC236}">
                  <a16:creationId xmlns:a16="http://schemas.microsoft.com/office/drawing/2014/main" id="{280CDCAD-984D-49CA-893F-A5F669F788CC}"/>
                </a:ext>
              </a:extLst>
            </p:cNvPr>
            <p:cNvSpPr/>
            <p:nvPr/>
          </p:nvSpPr>
          <p:spPr>
            <a:xfrm>
              <a:off x="3176650" y="1254475"/>
              <a:ext cx="62575" cy="44150"/>
            </a:xfrm>
            <a:custGeom>
              <a:avLst/>
              <a:gdLst/>
              <a:ahLst/>
              <a:cxnLst/>
              <a:rect l="l" t="t" r="r" b="b"/>
              <a:pathLst>
                <a:path w="2503" h="1766" extrusionOk="0">
                  <a:moveTo>
                    <a:pt x="1922" y="1"/>
                  </a:moveTo>
                  <a:cubicBezTo>
                    <a:pt x="1641" y="1"/>
                    <a:pt x="1267" y="132"/>
                    <a:pt x="907" y="376"/>
                  </a:cubicBezTo>
                  <a:cubicBezTo>
                    <a:pt x="321" y="774"/>
                    <a:pt x="1" y="1323"/>
                    <a:pt x="194" y="1602"/>
                  </a:cubicBezTo>
                  <a:cubicBezTo>
                    <a:pt x="267" y="1712"/>
                    <a:pt x="408" y="1765"/>
                    <a:pt x="587" y="1765"/>
                  </a:cubicBezTo>
                  <a:cubicBezTo>
                    <a:pt x="868" y="1765"/>
                    <a:pt x="1242" y="1636"/>
                    <a:pt x="1600" y="1393"/>
                  </a:cubicBezTo>
                  <a:cubicBezTo>
                    <a:pt x="2182" y="995"/>
                    <a:pt x="2502" y="446"/>
                    <a:pt x="2314" y="163"/>
                  </a:cubicBezTo>
                  <a:cubicBezTo>
                    <a:pt x="2239" y="53"/>
                    <a:pt x="2099" y="1"/>
                    <a:pt x="1922" y="1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;p11">
              <a:extLst>
                <a:ext uri="{FF2B5EF4-FFF2-40B4-BE49-F238E27FC236}">
                  <a16:creationId xmlns:a16="http://schemas.microsoft.com/office/drawing/2014/main" id="{45D7076B-B5B6-409D-9275-194CCB077DDF}"/>
                </a:ext>
              </a:extLst>
            </p:cNvPr>
            <p:cNvSpPr/>
            <p:nvPr/>
          </p:nvSpPr>
          <p:spPr>
            <a:xfrm>
              <a:off x="3452000" y="1067450"/>
              <a:ext cx="96200" cy="72700"/>
            </a:xfrm>
            <a:custGeom>
              <a:avLst/>
              <a:gdLst/>
              <a:ahLst/>
              <a:cxnLst/>
              <a:rect l="l" t="t" r="r" b="b"/>
              <a:pathLst>
                <a:path w="3848" h="2908" extrusionOk="0">
                  <a:moveTo>
                    <a:pt x="874" y="0"/>
                  </a:moveTo>
                  <a:lnTo>
                    <a:pt x="1" y="1190"/>
                  </a:lnTo>
                  <a:lnTo>
                    <a:pt x="1498" y="2342"/>
                  </a:lnTo>
                  <a:lnTo>
                    <a:pt x="3503" y="2908"/>
                  </a:lnTo>
                  <a:lnTo>
                    <a:pt x="3847" y="1513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9;p11">
              <a:extLst>
                <a:ext uri="{FF2B5EF4-FFF2-40B4-BE49-F238E27FC236}">
                  <a16:creationId xmlns:a16="http://schemas.microsoft.com/office/drawing/2014/main" id="{8561F73E-FE2B-4DBC-BED8-48D5CC86BE06}"/>
                </a:ext>
              </a:extLst>
            </p:cNvPr>
            <p:cNvSpPr/>
            <p:nvPr/>
          </p:nvSpPr>
          <p:spPr>
            <a:xfrm>
              <a:off x="3471900" y="1066275"/>
              <a:ext cx="78250" cy="40175"/>
            </a:xfrm>
            <a:custGeom>
              <a:avLst/>
              <a:gdLst/>
              <a:ahLst/>
              <a:cxnLst/>
              <a:rect l="l" t="t" r="r" b="b"/>
              <a:pathLst>
                <a:path w="3130" h="1607" extrusionOk="0">
                  <a:moveTo>
                    <a:pt x="213" y="1"/>
                  </a:moveTo>
                  <a:cubicBezTo>
                    <a:pt x="142" y="1"/>
                    <a:pt x="95" y="16"/>
                    <a:pt x="78" y="47"/>
                  </a:cubicBezTo>
                  <a:cubicBezTo>
                    <a:pt x="0" y="199"/>
                    <a:pt x="607" y="662"/>
                    <a:pt x="1427" y="1077"/>
                  </a:cubicBezTo>
                  <a:cubicBezTo>
                    <a:pt x="2073" y="1403"/>
                    <a:pt x="2660" y="1607"/>
                    <a:pt x="2919" y="1607"/>
                  </a:cubicBezTo>
                  <a:cubicBezTo>
                    <a:pt x="2989" y="1607"/>
                    <a:pt x="3035" y="1592"/>
                    <a:pt x="3051" y="1560"/>
                  </a:cubicBezTo>
                  <a:cubicBezTo>
                    <a:pt x="3129" y="1405"/>
                    <a:pt x="2522" y="949"/>
                    <a:pt x="1702" y="527"/>
                  </a:cubicBezTo>
                  <a:cubicBezTo>
                    <a:pt x="1058" y="202"/>
                    <a:pt x="472" y="1"/>
                    <a:pt x="213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0;p11">
              <a:extLst>
                <a:ext uri="{FF2B5EF4-FFF2-40B4-BE49-F238E27FC236}">
                  <a16:creationId xmlns:a16="http://schemas.microsoft.com/office/drawing/2014/main" id="{DB195251-FCA0-4F7F-8251-36B5E973CF7A}"/>
                </a:ext>
              </a:extLst>
            </p:cNvPr>
            <p:cNvSpPr/>
            <p:nvPr/>
          </p:nvSpPr>
          <p:spPr>
            <a:xfrm>
              <a:off x="3473950" y="1069350"/>
              <a:ext cx="72500" cy="37125"/>
            </a:xfrm>
            <a:custGeom>
              <a:avLst/>
              <a:gdLst/>
              <a:ahLst/>
              <a:cxnLst/>
              <a:rect l="l" t="t" r="r" b="b"/>
              <a:pathLst>
                <a:path w="2900" h="1485" extrusionOk="0">
                  <a:moveTo>
                    <a:pt x="69" y="0"/>
                  </a:moveTo>
                  <a:cubicBezTo>
                    <a:pt x="43" y="0"/>
                    <a:pt x="20" y="2"/>
                    <a:pt x="0" y="6"/>
                  </a:cubicBezTo>
                  <a:cubicBezTo>
                    <a:pt x="95" y="207"/>
                    <a:pt x="636" y="597"/>
                    <a:pt x="1341" y="954"/>
                  </a:cubicBezTo>
                  <a:cubicBezTo>
                    <a:pt x="1987" y="1282"/>
                    <a:pt x="2571" y="1485"/>
                    <a:pt x="2832" y="1485"/>
                  </a:cubicBezTo>
                  <a:cubicBezTo>
                    <a:pt x="2858" y="1485"/>
                    <a:pt x="2880" y="1483"/>
                    <a:pt x="2900" y="1478"/>
                  </a:cubicBezTo>
                  <a:cubicBezTo>
                    <a:pt x="2809" y="1278"/>
                    <a:pt x="2268" y="888"/>
                    <a:pt x="1559" y="527"/>
                  </a:cubicBezTo>
                  <a:cubicBezTo>
                    <a:pt x="913" y="203"/>
                    <a:pt x="333" y="0"/>
                    <a:pt x="69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1;p11">
              <a:extLst>
                <a:ext uri="{FF2B5EF4-FFF2-40B4-BE49-F238E27FC236}">
                  <a16:creationId xmlns:a16="http://schemas.microsoft.com/office/drawing/2014/main" id="{8E82A72D-5F6C-4FC5-B0ED-FB6F111DFAB6}"/>
                </a:ext>
              </a:extLst>
            </p:cNvPr>
            <p:cNvSpPr/>
            <p:nvPr/>
          </p:nvSpPr>
          <p:spPr>
            <a:xfrm>
              <a:off x="3317625" y="1046325"/>
              <a:ext cx="70750" cy="45350"/>
            </a:xfrm>
            <a:custGeom>
              <a:avLst/>
              <a:gdLst/>
              <a:ahLst/>
              <a:cxnLst/>
              <a:rect l="l" t="t" r="r" b="b"/>
              <a:pathLst>
                <a:path w="2830" h="1814" extrusionOk="0">
                  <a:moveTo>
                    <a:pt x="197" y="1"/>
                  </a:moveTo>
                  <a:lnTo>
                    <a:pt x="0" y="1424"/>
                  </a:lnTo>
                  <a:lnTo>
                    <a:pt x="1337" y="1813"/>
                  </a:lnTo>
                  <a:lnTo>
                    <a:pt x="2830" y="1469"/>
                  </a:lnTo>
                  <a:lnTo>
                    <a:pt x="2620" y="83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D96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2;p11">
              <a:extLst>
                <a:ext uri="{FF2B5EF4-FFF2-40B4-BE49-F238E27FC236}">
                  <a16:creationId xmlns:a16="http://schemas.microsoft.com/office/drawing/2014/main" id="{5E468AE3-D670-4AAE-A9BD-3EA6D28F3E43}"/>
                </a:ext>
              </a:extLst>
            </p:cNvPr>
            <p:cNvSpPr/>
            <p:nvPr/>
          </p:nvSpPr>
          <p:spPr>
            <a:xfrm>
              <a:off x="3322525" y="1039700"/>
              <a:ext cx="60625" cy="15225"/>
            </a:xfrm>
            <a:custGeom>
              <a:avLst/>
              <a:gdLst/>
              <a:ahLst/>
              <a:cxnLst/>
              <a:rect l="l" t="t" r="r" b="b"/>
              <a:pathLst>
                <a:path w="2425" h="609" extrusionOk="0">
                  <a:moveTo>
                    <a:pt x="1071" y="1"/>
                  </a:moveTo>
                  <a:cubicBezTo>
                    <a:pt x="475" y="1"/>
                    <a:pt x="9" y="114"/>
                    <a:pt x="5" y="266"/>
                  </a:cubicBezTo>
                  <a:cubicBezTo>
                    <a:pt x="1" y="434"/>
                    <a:pt x="542" y="585"/>
                    <a:pt x="1211" y="606"/>
                  </a:cubicBezTo>
                  <a:cubicBezTo>
                    <a:pt x="1262" y="608"/>
                    <a:pt x="1313" y="608"/>
                    <a:pt x="1363" y="608"/>
                  </a:cubicBezTo>
                  <a:cubicBezTo>
                    <a:pt x="1956" y="608"/>
                    <a:pt x="2421" y="499"/>
                    <a:pt x="2424" y="348"/>
                  </a:cubicBezTo>
                  <a:cubicBezTo>
                    <a:pt x="2424" y="184"/>
                    <a:pt x="1887" y="28"/>
                    <a:pt x="1219" y="3"/>
                  </a:cubicBezTo>
                  <a:cubicBezTo>
                    <a:pt x="1169" y="2"/>
                    <a:pt x="1119" y="1"/>
                    <a:pt x="1071" y="1"/>
                  </a:cubicBezTo>
                  <a:close/>
                </a:path>
              </a:pathLst>
            </a:custGeom>
            <a:solidFill>
              <a:srgbClr val="A13A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3;p11">
              <a:extLst>
                <a:ext uri="{FF2B5EF4-FFF2-40B4-BE49-F238E27FC236}">
                  <a16:creationId xmlns:a16="http://schemas.microsoft.com/office/drawing/2014/main" id="{B4F9B509-4BD6-4447-ABA8-462A4AFF48D4}"/>
                </a:ext>
              </a:extLst>
            </p:cNvPr>
            <p:cNvSpPr/>
            <p:nvPr/>
          </p:nvSpPr>
          <p:spPr>
            <a:xfrm>
              <a:off x="3323150" y="1043050"/>
              <a:ext cx="59175" cy="12000"/>
            </a:xfrm>
            <a:custGeom>
              <a:avLst/>
              <a:gdLst/>
              <a:ahLst/>
              <a:cxnLst/>
              <a:rect l="l" t="t" r="r" b="b"/>
              <a:pathLst>
                <a:path w="2367" h="480" extrusionOk="0">
                  <a:moveTo>
                    <a:pt x="971" y="0"/>
                  </a:moveTo>
                  <a:cubicBezTo>
                    <a:pt x="426" y="0"/>
                    <a:pt x="8" y="81"/>
                    <a:pt x="5" y="197"/>
                  </a:cubicBezTo>
                  <a:cubicBezTo>
                    <a:pt x="1" y="328"/>
                    <a:pt x="525" y="451"/>
                    <a:pt x="1173" y="476"/>
                  </a:cubicBezTo>
                  <a:cubicBezTo>
                    <a:pt x="1238" y="478"/>
                    <a:pt x="1301" y="479"/>
                    <a:pt x="1363" y="479"/>
                  </a:cubicBezTo>
                  <a:cubicBezTo>
                    <a:pt x="1926" y="479"/>
                    <a:pt x="2359" y="398"/>
                    <a:pt x="2362" y="279"/>
                  </a:cubicBezTo>
                  <a:cubicBezTo>
                    <a:pt x="2367" y="152"/>
                    <a:pt x="1842" y="25"/>
                    <a:pt x="1190" y="5"/>
                  </a:cubicBezTo>
                  <a:cubicBezTo>
                    <a:pt x="1115" y="2"/>
                    <a:pt x="1042" y="0"/>
                    <a:pt x="971" y="0"/>
                  </a:cubicBezTo>
                  <a:close/>
                </a:path>
              </a:pathLst>
            </a:custGeom>
            <a:solidFill>
              <a:srgbClr val="BA51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;p11">
              <a:extLst>
                <a:ext uri="{FF2B5EF4-FFF2-40B4-BE49-F238E27FC236}">
                  <a16:creationId xmlns:a16="http://schemas.microsoft.com/office/drawing/2014/main" id="{6F9FD1FB-64EA-4CB3-8125-4CA4CBDFB783}"/>
                </a:ext>
              </a:extLst>
            </p:cNvPr>
            <p:cNvSpPr/>
            <p:nvPr/>
          </p:nvSpPr>
          <p:spPr>
            <a:xfrm>
              <a:off x="3417675" y="1118325"/>
              <a:ext cx="106825" cy="50150"/>
            </a:xfrm>
            <a:custGeom>
              <a:avLst/>
              <a:gdLst/>
              <a:ahLst/>
              <a:cxnLst/>
              <a:rect l="l" t="t" r="r" b="b"/>
              <a:pathLst>
                <a:path w="4273" h="2006" extrusionOk="0">
                  <a:moveTo>
                    <a:pt x="853" y="0"/>
                  </a:moveTo>
                  <a:cubicBezTo>
                    <a:pt x="471" y="0"/>
                    <a:pt x="205" y="91"/>
                    <a:pt x="140" y="274"/>
                  </a:cubicBezTo>
                  <a:cubicBezTo>
                    <a:pt x="0" y="655"/>
                    <a:pt x="783" y="1287"/>
                    <a:pt x="1887" y="1693"/>
                  </a:cubicBezTo>
                  <a:cubicBezTo>
                    <a:pt x="2457" y="1900"/>
                    <a:pt x="3001" y="2005"/>
                    <a:pt x="3412" y="2005"/>
                  </a:cubicBezTo>
                  <a:cubicBezTo>
                    <a:pt x="3797" y="2005"/>
                    <a:pt x="4066" y="1914"/>
                    <a:pt x="4134" y="1730"/>
                  </a:cubicBezTo>
                  <a:cubicBezTo>
                    <a:pt x="4273" y="1348"/>
                    <a:pt x="3490" y="717"/>
                    <a:pt x="2387" y="315"/>
                  </a:cubicBezTo>
                  <a:cubicBezTo>
                    <a:pt x="1814" y="106"/>
                    <a:pt x="1266" y="0"/>
                    <a:pt x="853" y="0"/>
                  </a:cubicBezTo>
                  <a:close/>
                </a:path>
              </a:pathLst>
            </a:custGeom>
            <a:solidFill>
              <a:srgbClr val="B549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5;p11">
              <a:extLst>
                <a:ext uri="{FF2B5EF4-FFF2-40B4-BE49-F238E27FC236}">
                  <a16:creationId xmlns:a16="http://schemas.microsoft.com/office/drawing/2014/main" id="{996DE5F3-1C1B-4761-A8EC-514C4592486E}"/>
                </a:ext>
              </a:extLst>
            </p:cNvPr>
            <p:cNvSpPr/>
            <p:nvPr/>
          </p:nvSpPr>
          <p:spPr>
            <a:xfrm>
              <a:off x="3418275" y="1125000"/>
              <a:ext cx="102750" cy="44450"/>
            </a:xfrm>
            <a:custGeom>
              <a:avLst/>
              <a:gdLst/>
              <a:ahLst/>
              <a:cxnLst/>
              <a:rect l="l" t="t" r="r" b="b"/>
              <a:pathLst>
                <a:path w="4110" h="1778" extrusionOk="0">
                  <a:moveTo>
                    <a:pt x="619" y="0"/>
                  </a:moveTo>
                  <a:cubicBezTo>
                    <a:pt x="341" y="0"/>
                    <a:pt x="155" y="59"/>
                    <a:pt x="112" y="179"/>
                  </a:cubicBezTo>
                  <a:cubicBezTo>
                    <a:pt x="1" y="474"/>
                    <a:pt x="788" y="1032"/>
                    <a:pt x="1863" y="1426"/>
                  </a:cubicBezTo>
                  <a:cubicBezTo>
                    <a:pt x="2497" y="1656"/>
                    <a:pt x="3090" y="1777"/>
                    <a:pt x="3492" y="1777"/>
                  </a:cubicBezTo>
                  <a:cubicBezTo>
                    <a:pt x="3771" y="1777"/>
                    <a:pt x="3958" y="1719"/>
                    <a:pt x="4003" y="1598"/>
                  </a:cubicBezTo>
                  <a:cubicBezTo>
                    <a:pt x="4110" y="1303"/>
                    <a:pt x="3326" y="745"/>
                    <a:pt x="2252" y="355"/>
                  </a:cubicBezTo>
                  <a:cubicBezTo>
                    <a:pt x="1617" y="123"/>
                    <a:pt x="1021" y="0"/>
                    <a:pt x="619" y="0"/>
                  </a:cubicBezTo>
                  <a:close/>
                </a:path>
              </a:pathLst>
            </a:custGeom>
            <a:solidFill>
              <a:srgbClr val="C55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Título 1">
            <a:extLst>
              <a:ext uri="{FF2B5EF4-FFF2-40B4-BE49-F238E27FC236}">
                <a16:creationId xmlns:a16="http://schemas.microsoft.com/office/drawing/2014/main" id="{A6198FFE-9BF3-45B2-841A-C89D40E2EF38}"/>
              </a:ext>
            </a:extLst>
          </p:cNvPr>
          <p:cNvSpPr txBox="1">
            <a:spLocks/>
          </p:cNvSpPr>
          <p:nvPr/>
        </p:nvSpPr>
        <p:spPr>
          <a:xfrm>
            <a:off x="4979840" y="2176853"/>
            <a:ext cx="3783468" cy="6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 Light"/>
              <a:buNone/>
              <a:defRPr sz="2400" b="0" i="0" u="none" strike="noStrike" cap="none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s-ES" dirty="0"/>
              <a:t>Team Leader </a:t>
            </a:r>
          </a:p>
          <a:p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233CC4-4275-4D6B-A993-B3E7DCBAA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098" y="566841"/>
            <a:ext cx="1502173" cy="334072"/>
          </a:xfrm>
          <a:prstGeom prst="rect">
            <a:avLst/>
          </a:prstGeom>
        </p:spPr>
      </p:pic>
      <p:sp>
        <p:nvSpPr>
          <p:cNvPr id="83" name="Título 1">
            <a:extLst>
              <a:ext uri="{FF2B5EF4-FFF2-40B4-BE49-F238E27FC236}">
                <a16:creationId xmlns:a16="http://schemas.microsoft.com/office/drawing/2014/main" id="{528FAD0C-F43E-4AD1-9530-0302DC9FE023}"/>
              </a:ext>
            </a:extLst>
          </p:cNvPr>
          <p:cNvSpPr txBox="1">
            <a:spLocks/>
          </p:cNvSpPr>
          <p:nvPr/>
        </p:nvSpPr>
        <p:spPr>
          <a:xfrm>
            <a:off x="4442429" y="3138417"/>
            <a:ext cx="3783468" cy="6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 Light"/>
              <a:buNone/>
              <a:defRPr sz="2400" b="0" i="0" u="none" strike="noStrike" cap="none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es-ES" sz="1800" dirty="0"/>
              <a:t>Si tú también </a:t>
            </a:r>
            <a:r>
              <a:rPr lang="es-ES" sz="1800" dirty="0">
                <a:solidFill>
                  <a:srgbClr val="009644"/>
                </a:solidFill>
              </a:rPr>
              <a:t>p</a:t>
            </a:r>
            <a:r>
              <a:rPr lang="es-ES" sz="1800" dirty="0">
                <a:solidFill>
                  <a:srgbClr val="00B050"/>
                </a:solidFill>
              </a:rPr>
              <a:t>i</a:t>
            </a:r>
            <a:r>
              <a:rPr lang="es-ES" sz="1800" dirty="0">
                <a:solidFill>
                  <a:srgbClr val="0070C0"/>
                </a:solidFill>
              </a:rPr>
              <a:t>e</a:t>
            </a:r>
            <a:r>
              <a:rPr lang="es-ES" sz="1800" dirty="0">
                <a:solidFill>
                  <a:srgbClr val="00B0F0"/>
                </a:solidFill>
              </a:rPr>
              <a:t>n</a:t>
            </a:r>
            <a:r>
              <a:rPr lang="es-ES" sz="1800" dirty="0">
                <a:solidFill>
                  <a:srgbClr val="0A5BB4"/>
                </a:solidFill>
              </a:rPr>
              <a:t>s</a:t>
            </a:r>
            <a:r>
              <a:rPr lang="es-ES" sz="1800" dirty="0"/>
              <a:t>a</a:t>
            </a:r>
            <a:r>
              <a:rPr lang="es-ES" sz="1800" dirty="0">
                <a:solidFill>
                  <a:srgbClr val="9260C7"/>
                </a:solidFill>
              </a:rPr>
              <a:t>s</a:t>
            </a:r>
            <a:r>
              <a:rPr lang="es-ES" sz="1800" dirty="0"/>
              <a:t> </a:t>
            </a:r>
            <a:r>
              <a:rPr lang="es-ES" sz="1800" dirty="0">
                <a:solidFill>
                  <a:srgbClr val="FF0000"/>
                </a:solidFill>
              </a:rPr>
              <a:t>e</a:t>
            </a:r>
            <a:r>
              <a:rPr lang="es-ES" sz="1800" dirty="0">
                <a:solidFill>
                  <a:srgbClr val="F145AB"/>
                </a:solidFill>
              </a:rPr>
              <a:t>n </a:t>
            </a:r>
            <a:r>
              <a:rPr lang="es-ES" sz="1800" dirty="0"/>
              <a:t>c</a:t>
            </a:r>
            <a:r>
              <a:rPr lang="es-ES" sz="1800" dirty="0">
                <a:solidFill>
                  <a:srgbClr val="362E88"/>
                </a:solidFill>
              </a:rPr>
              <a:t>o</a:t>
            </a:r>
            <a:r>
              <a:rPr lang="es-ES" sz="1800" dirty="0">
                <a:solidFill>
                  <a:srgbClr val="00B0F0"/>
                </a:solidFill>
              </a:rPr>
              <a:t>l</a:t>
            </a:r>
            <a:r>
              <a:rPr lang="es-ES" sz="1800" dirty="0">
                <a:solidFill>
                  <a:srgbClr val="0070C0"/>
                </a:solidFill>
              </a:rPr>
              <a:t>o</a:t>
            </a:r>
            <a:r>
              <a:rPr lang="es-ES" sz="1800" dirty="0">
                <a:solidFill>
                  <a:srgbClr val="00B050"/>
                </a:solidFill>
              </a:rPr>
              <a:t>r</a:t>
            </a:r>
            <a:r>
              <a:rPr lang="es-ES" sz="1800" dirty="0">
                <a:solidFill>
                  <a:srgbClr val="009644"/>
                </a:solidFill>
              </a:rPr>
              <a:t>e</a:t>
            </a:r>
            <a:r>
              <a:rPr lang="es-ES" sz="1800" dirty="0">
                <a:solidFill>
                  <a:srgbClr val="007635"/>
                </a:solidFill>
              </a:rPr>
              <a:t>s</a:t>
            </a:r>
          </a:p>
          <a:p>
            <a:r>
              <a:rPr lang="es-ES" sz="1800" dirty="0"/>
              <a:t>      ¡Queremos tu talento!  </a:t>
            </a:r>
          </a:p>
        </p:txBody>
      </p:sp>
      <p:grpSp>
        <p:nvGrpSpPr>
          <p:cNvPr id="84" name="Google Shape;1674;p21">
            <a:extLst>
              <a:ext uri="{FF2B5EF4-FFF2-40B4-BE49-F238E27FC236}">
                <a16:creationId xmlns:a16="http://schemas.microsoft.com/office/drawing/2014/main" id="{0AAB5EF1-6A96-4666-9FAB-6A98269F4817}"/>
              </a:ext>
            </a:extLst>
          </p:cNvPr>
          <p:cNvGrpSpPr/>
          <p:nvPr/>
        </p:nvGrpSpPr>
        <p:grpSpPr>
          <a:xfrm rot="2377851">
            <a:off x="1533239" y="2100108"/>
            <a:ext cx="2216473" cy="1242666"/>
            <a:chOff x="1807600" y="2503350"/>
            <a:chExt cx="934425" cy="428425"/>
          </a:xfrm>
        </p:grpSpPr>
        <p:sp>
          <p:nvSpPr>
            <p:cNvPr id="85" name="Google Shape;1675;p21">
              <a:extLst>
                <a:ext uri="{FF2B5EF4-FFF2-40B4-BE49-F238E27FC236}">
                  <a16:creationId xmlns:a16="http://schemas.microsoft.com/office/drawing/2014/main" id="{8547972F-55B8-4BA5-AAAE-87A99D19C105}"/>
                </a:ext>
              </a:extLst>
            </p:cNvPr>
            <p:cNvSpPr/>
            <p:nvPr/>
          </p:nvSpPr>
          <p:spPr>
            <a:xfrm>
              <a:off x="1936550" y="2606050"/>
              <a:ext cx="778725" cy="325725"/>
            </a:xfrm>
            <a:custGeom>
              <a:avLst/>
              <a:gdLst/>
              <a:ahLst/>
              <a:cxnLst/>
              <a:rect l="l" t="t" r="r" b="b"/>
              <a:pathLst>
                <a:path w="31149" h="13029" fill="none" extrusionOk="0">
                  <a:moveTo>
                    <a:pt x="1" y="6328"/>
                  </a:moveTo>
                  <a:cubicBezTo>
                    <a:pt x="1" y="6328"/>
                    <a:pt x="5311" y="846"/>
                    <a:pt x="9498" y="4315"/>
                  </a:cubicBezTo>
                  <a:cubicBezTo>
                    <a:pt x="13684" y="7784"/>
                    <a:pt x="16263" y="13028"/>
                    <a:pt x="22914" y="11523"/>
                  </a:cubicBezTo>
                  <a:cubicBezTo>
                    <a:pt x="29570" y="10014"/>
                    <a:pt x="31148" y="2871"/>
                    <a:pt x="29656" y="1"/>
                  </a:cubicBezTo>
                </a:path>
              </a:pathLst>
            </a:custGeom>
            <a:noFill/>
            <a:ln w="2575" cap="flat" cmpd="sng">
              <a:solidFill>
                <a:srgbClr val="DCDCDC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76;p21">
              <a:extLst>
                <a:ext uri="{FF2B5EF4-FFF2-40B4-BE49-F238E27FC236}">
                  <a16:creationId xmlns:a16="http://schemas.microsoft.com/office/drawing/2014/main" id="{8C993AF4-A7E3-4AAE-9DE1-FC8DEDB69F25}"/>
                </a:ext>
              </a:extLst>
            </p:cNvPr>
            <p:cNvSpPr/>
            <p:nvPr/>
          </p:nvSpPr>
          <p:spPr>
            <a:xfrm>
              <a:off x="2617850" y="2549775"/>
              <a:ext cx="88925" cy="74775"/>
            </a:xfrm>
            <a:custGeom>
              <a:avLst/>
              <a:gdLst/>
              <a:ahLst/>
              <a:cxnLst/>
              <a:rect l="l" t="t" r="r" b="b"/>
              <a:pathLst>
                <a:path w="3557" h="2991" extrusionOk="0">
                  <a:moveTo>
                    <a:pt x="924" y="1"/>
                  </a:moveTo>
                  <a:cubicBezTo>
                    <a:pt x="776" y="1"/>
                    <a:pt x="633" y="74"/>
                    <a:pt x="550" y="210"/>
                  </a:cubicBezTo>
                  <a:lnTo>
                    <a:pt x="128" y="887"/>
                  </a:lnTo>
                  <a:cubicBezTo>
                    <a:pt x="1" y="1096"/>
                    <a:pt x="62" y="1370"/>
                    <a:pt x="271" y="1502"/>
                  </a:cubicBezTo>
                  <a:lnTo>
                    <a:pt x="2670" y="2990"/>
                  </a:lnTo>
                  <a:lnTo>
                    <a:pt x="3556" y="1555"/>
                  </a:lnTo>
                  <a:lnTo>
                    <a:pt x="1157" y="66"/>
                  </a:lnTo>
                  <a:cubicBezTo>
                    <a:pt x="1084" y="22"/>
                    <a:pt x="1003" y="1"/>
                    <a:pt x="924" y="1"/>
                  </a:cubicBezTo>
                  <a:close/>
                </a:path>
              </a:pathLst>
            </a:custGeom>
            <a:solidFill>
              <a:srgbClr val="F3F2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77;p21">
              <a:extLst>
                <a:ext uri="{FF2B5EF4-FFF2-40B4-BE49-F238E27FC236}">
                  <a16:creationId xmlns:a16="http://schemas.microsoft.com/office/drawing/2014/main" id="{C0A296AF-58BD-4325-A82B-3AE307BFF76C}"/>
                </a:ext>
              </a:extLst>
            </p:cNvPr>
            <p:cNvSpPr/>
            <p:nvPr/>
          </p:nvSpPr>
          <p:spPr>
            <a:xfrm>
              <a:off x="2620125" y="2549775"/>
              <a:ext cx="86650" cy="44525"/>
            </a:xfrm>
            <a:custGeom>
              <a:avLst/>
              <a:gdLst/>
              <a:ahLst/>
              <a:cxnLst/>
              <a:rect l="l" t="t" r="r" b="b"/>
              <a:pathLst>
                <a:path w="3466" h="1781" extrusionOk="0">
                  <a:moveTo>
                    <a:pt x="833" y="1"/>
                  </a:moveTo>
                  <a:cubicBezTo>
                    <a:pt x="685" y="1"/>
                    <a:pt x="542" y="74"/>
                    <a:pt x="459" y="210"/>
                  </a:cubicBezTo>
                  <a:lnTo>
                    <a:pt x="37" y="887"/>
                  </a:lnTo>
                  <a:cubicBezTo>
                    <a:pt x="21" y="911"/>
                    <a:pt x="12" y="932"/>
                    <a:pt x="0" y="960"/>
                  </a:cubicBezTo>
                  <a:lnTo>
                    <a:pt x="324" y="435"/>
                  </a:lnTo>
                  <a:cubicBezTo>
                    <a:pt x="407" y="300"/>
                    <a:pt x="553" y="226"/>
                    <a:pt x="702" y="226"/>
                  </a:cubicBezTo>
                  <a:cubicBezTo>
                    <a:pt x="782" y="226"/>
                    <a:pt x="863" y="247"/>
                    <a:pt x="935" y="292"/>
                  </a:cubicBezTo>
                  <a:lnTo>
                    <a:pt x="3330" y="1780"/>
                  </a:lnTo>
                  <a:lnTo>
                    <a:pt x="3465" y="1555"/>
                  </a:lnTo>
                  <a:lnTo>
                    <a:pt x="1066" y="66"/>
                  </a:lnTo>
                  <a:cubicBezTo>
                    <a:pt x="993" y="22"/>
                    <a:pt x="912" y="1"/>
                    <a:pt x="8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78;p21">
              <a:extLst>
                <a:ext uri="{FF2B5EF4-FFF2-40B4-BE49-F238E27FC236}">
                  <a16:creationId xmlns:a16="http://schemas.microsoft.com/office/drawing/2014/main" id="{A035A2C7-20D0-4FF7-856D-A331B4944CA2}"/>
                </a:ext>
              </a:extLst>
            </p:cNvPr>
            <p:cNvSpPr/>
            <p:nvPr/>
          </p:nvSpPr>
          <p:spPr>
            <a:xfrm>
              <a:off x="2684600" y="2588625"/>
              <a:ext cx="34675" cy="39800"/>
            </a:xfrm>
            <a:custGeom>
              <a:avLst/>
              <a:gdLst/>
              <a:ahLst/>
              <a:cxnLst/>
              <a:rect l="l" t="t" r="r" b="b"/>
              <a:pathLst>
                <a:path w="1387" h="1592" extrusionOk="0">
                  <a:moveTo>
                    <a:pt x="886" y="1"/>
                  </a:moveTo>
                  <a:lnTo>
                    <a:pt x="431" y="739"/>
                  </a:lnTo>
                  <a:lnTo>
                    <a:pt x="0" y="1436"/>
                  </a:lnTo>
                  <a:lnTo>
                    <a:pt x="853" y="1592"/>
                  </a:lnTo>
                  <a:lnTo>
                    <a:pt x="1120" y="1161"/>
                  </a:lnTo>
                  <a:lnTo>
                    <a:pt x="1386" y="731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79;p21">
              <a:extLst>
                <a:ext uri="{FF2B5EF4-FFF2-40B4-BE49-F238E27FC236}">
                  <a16:creationId xmlns:a16="http://schemas.microsoft.com/office/drawing/2014/main" id="{28DEE203-31B2-4D81-83C8-2E5FB1067910}"/>
                </a:ext>
              </a:extLst>
            </p:cNvPr>
            <p:cNvSpPr/>
            <p:nvPr/>
          </p:nvSpPr>
          <p:spPr>
            <a:xfrm>
              <a:off x="2705825" y="2606775"/>
              <a:ext cx="18975" cy="25050"/>
            </a:xfrm>
            <a:custGeom>
              <a:avLst/>
              <a:gdLst/>
              <a:ahLst/>
              <a:cxnLst/>
              <a:rect l="l" t="t" r="r" b="b"/>
              <a:pathLst>
                <a:path w="759" h="1002" extrusionOk="0">
                  <a:moveTo>
                    <a:pt x="537" y="1"/>
                  </a:moveTo>
                  <a:lnTo>
                    <a:pt x="0" y="866"/>
                  </a:lnTo>
                  <a:lnTo>
                    <a:pt x="222" y="1001"/>
                  </a:lnTo>
                  <a:lnTo>
                    <a:pt x="759" y="140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80;p21">
              <a:extLst>
                <a:ext uri="{FF2B5EF4-FFF2-40B4-BE49-F238E27FC236}">
                  <a16:creationId xmlns:a16="http://schemas.microsoft.com/office/drawing/2014/main" id="{E34947A5-FE2D-47A3-9219-818FDF80DAFB}"/>
                </a:ext>
              </a:extLst>
            </p:cNvPr>
            <p:cNvSpPr/>
            <p:nvPr/>
          </p:nvSpPr>
          <p:spPr>
            <a:xfrm>
              <a:off x="2711350" y="2610275"/>
              <a:ext cx="28525" cy="33850"/>
            </a:xfrm>
            <a:custGeom>
              <a:avLst/>
              <a:gdLst/>
              <a:ahLst/>
              <a:cxnLst/>
              <a:rect l="l" t="t" r="r" b="b"/>
              <a:pathLst>
                <a:path w="1141" h="1354" extrusionOk="0">
                  <a:moveTo>
                    <a:pt x="534" y="0"/>
                  </a:moveTo>
                  <a:lnTo>
                    <a:pt x="283" y="410"/>
                  </a:lnTo>
                  <a:lnTo>
                    <a:pt x="267" y="431"/>
                  </a:lnTo>
                  <a:lnTo>
                    <a:pt x="1" y="865"/>
                  </a:lnTo>
                  <a:lnTo>
                    <a:pt x="382" y="1353"/>
                  </a:lnTo>
                  <a:lnTo>
                    <a:pt x="759" y="738"/>
                  </a:lnTo>
                  <a:lnTo>
                    <a:pt x="1141" y="12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81;p21">
              <a:extLst>
                <a:ext uri="{FF2B5EF4-FFF2-40B4-BE49-F238E27FC236}">
                  <a16:creationId xmlns:a16="http://schemas.microsoft.com/office/drawing/2014/main" id="{F3B27A46-679F-4E57-90F3-453B870AB919}"/>
                </a:ext>
              </a:extLst>
            </p:cNvPr>
            <p:cNvSpPr/>
            <p:nvPr/>
          </p:nvSpPr>
          <p:spPr>
            <a:xfrm>
              <a:off x="2684600" y="2588625"/>
              <a:ext cx="55275" cy="35925"/>
            </a:xfrm>
            <a:custGeom>
              <a:avLst/>
              <a:gdLst/>
              <a:ahLst/>
              <a:cxnLst/>
              <a:rect l="l" t="t" r="r" b="b"/>
              <a:pathLst>
                <a:path w="2211" h="1437" extrusionOk="0">
                  <a:moveTo>
                    <a:pt x="886" y="1"/>
                  </a:moveTo>
                  <a:lnTo>
                    <a:pt x="751" y="219"/>
                  </a:lnTo>
                  <a:lnTo>
                    <a:pt x="751" y="219"/>
                  </a:lnTo>
                  <a:lnTo>
                    <a:pt x="1247" y="948"/>
                  </a:lnTo>
                  <a:lnTo>
                    <a:pt x="1468" y="1092"/>
                  </a:lnTo>
                  <a:lnTo>
                    <a:pt x="2075" y="1215"/>
                  </a:lnTo>
                  <a:lnTo>
                    <a:pt x="2211" y="993"/>
                  </a:lnTo>
                  <a:lnTo>
                    <a:pt x="1604" y="866"/>
                  </a:lnTo>
                  <a:lnTo>
                    <a:pt x="1386" y="723"/>
                  </a:lnTo>
                  <a:lnTo>
                    <a:pt x="886" y="1"/>
                  </a:lnTo>
                  <a:close/>
                  <a:moveTo>
                    <a:pt x="751" y="218"/>
                  </a:moveTo>
                  <a:lnTo>
                    <a:pt x="291" y="956"/>
                  </a:lnTo>
                  <a:lnTo>
                    <a:pt x="0" y="1436"/>
                  </a:lnTo>
                  <a:lnTo>
                    <a:pt x="431" y="739"/>
                  </a:lnTo>
                  <a:lnTo>
                    <a:pt x="751" y="219"/>
                  </a:lnTo>
                  <a:lnTo>
                    <a:pt x="751" y="219"/>
                  </a:lnTo>
                  <a:lnTo>
                    <a:pt x="751" y="218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82;p21">
              <a:extLst>
                <a:ext uri="{FF2B5EF4-FFF2-40B4-BE49-F238E27FC236}">
                  <a16:creationId xmlns:a16="http://schemas.microsoft.com/office/drawing/2014/main" id="{ECD948AA-B779-486D-A377-E0578F935F18}"/>
                </a:ext>
              </a:extLst>
            </p:cNvPr>
            <p:cNvSpPr/>
            <p:nvPr/>
          </p:nvSpPr>
          <p:spPr>
            <a:xfrm>
              <a:off x="2726625" y="26340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0"/>
                  </a:moveTo>
                  <a:lnTo>
                    <a:pt x="13" y="13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83;p21">
              <a:extLst>
                <a:ext uri="{FF2B5EF4-FFF2-40B4-BE49-F238E27FC236}">
                  <a16:creationId xmlns:a16="http://schemas.microsoft.com/office/drawing/2014/main" id="{60E3FC08-3682-46D3-8AF9-6A147DDDBB0F}"/>
                </a:ext>
              </a:extLst>
            </p:cNvPr>
            <p:cNvSpPr/>
            <p:nvPr/>
          </p:nvSpPr>
          <p:spPr>
            <a:xfrm>
              <a:off x="2628100" y="2552200"/>
              <a:ext cx="30175" cy="43600"/>
            </a:xfrm>
            <a:custGeom>
              <a:avLst/>
              <a:gdLst/>
              <a:ahLst/>
              <a:cxnLst/>
              <a:rect l="l" t="t" r="r" b="b"/>
              <a:pathLst>
                <a:path w="1207" h="1744" extrusionOk="0">
                  <a:moveTo>
                    <a:pt x="1079" y="0"/>
                  </a:moveTo>
                  <a:cubicBezTo>
                    <a:pt x="1041" y="0"/>
                    <a:pt x="1003" y="19"/>
                    <a:pt x="981" y="51"/>
                  </a:cubicBezTo>
                  <a:lnTo>
                    <a:pt x="38" y="1573"/>
                  </a:lnTo>
                  <a:cubicBezTo>
                    <a:pt x="1" y="1626"/>
                    <a:pt x="21" y="1696"/>
                    <a:pt x="71" y="1729"/>
                  </a:cubicBezTo>
                  <a:cubicBezTo>
                    <a:pt x="89" y="1739"/>
                    <a:pt x="110" y="1744"/>
                    <a:pt x="130" y="1744"/>
                  </a:cubicBezTo>
                  <a:cubicBezTo>
                    <a:pt x="168" y="1744"/>
                    <a:pt x="205" y="1726"/>
                    <a:pt x="226" y="1692"/>
                  </a:cubicBezTo>
                  <a:lnTo>
                    <a:pt x="1170" y="170"/>
                  </a:lnTo>
                  <a:cubicBezTo>
                    <a:pt x="1206" y="117"/>
                    <a:pt x="1186" y="47"/>
                    <a:pt x="1133" y="15"/>
                  </a:cubicBezTo>
                  <a:cubicBezTo>
                    <a:pt x="1116" y="5"/>
                    <a:pt x="1098" y="0"/>
                    <a:pt x="1079" y="0"/>
                  </a:cubicBezTo>
                  <a:close/>
                </a:path>
              </a:pathLst>
            </a:custGeom>
            <a:solidFill>
              <a:srgbClr val="D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84;p21">
              <a:extLst>
                <a:ext uri="{FF2B5EF4-FFF2-40B4-BE49-F238E27FC236}">
                  <a16:creationId xmlns:a16="http://schemas.microsoft.com/office/drawing/2014/main" id="{4FAA4111-4BA7-4813-91AC-4CB13BDE104B}"/>
                </a:ext>
              </a:extLst>
            </p:cNvPr>
            <p:cNvSpPr/>
            <p:nvPr/>
          </p:nvSpPr>
          <p:spPr>
            <a:xfrm>
              <a:off x="2630675" y="2552175"/>
              <a:ext cx="27600" cy="43550"/>
            </a:xfrm>
            <a:custGeom>
              <a:avLst/>
              <a:gdLst/>
              <a:ahLst/>
              <a:cxnLst/>
              <a:rect l="l" t="t" r="r" b="b"/>
              <a:pathLst>
                <a:path w="1104" h="1742" extrusionOk="0">
                  <a:moveTo>
                    <a:pt x="971" y="0"/>
                  </a:moveTo>
                  <a:cubicBezTo>
                    <a:pt x="952" y="0"/>
                    <a:pt x="933" y="5"/>
                    <a:pt x="919" y="16"/>
                  </a:cubicBezTo>
                  <a:cubicBezTo>
                    <a:pt x="927" y="24"/>
                    <a:pt x="939" y="24"/>
                    <a:pt x="948" y="28"/>
                  </a:cubicBezTo>
                  <a:cubicBezTo>
                    <a:pt x="1001" y="57"/>
                    <a:pt x="1021" y="130"/>
                    <a:pt x="985" y="180"/>
                  </a:cubicBezTo>
                  <a:lnTo>
                    <a:pt x="41" y="1705"/>
                  </a:lnTo>
                  <a:cubicBezTo>
                    <a:pt x="29" y="1717"/>
                    <a:pt x="17" y="1730"/>
                    <a:pt x="0" y="1738"/>
                  </a:cubicBezTo>
                  <a:cubicBezTo>
                    <a:pt x="10" y="1740"/>
                    <a:pt x="20" y="1742"/>
                    <a:pt x="31" y="1742"/>
                  </a:cubicBezTo>
                  <a:cubicBezTo>
                    <a:pt x="67" y="1742"/>
                    <a:pt x="104" y="1725"/>
                    <a:pt x="123" y="1693"/>
                  </a:cubicBezTo>
                  <a:lnTo>
                    <a:pt x="1067" y="171"/>
                  </a:lnTo>
                  <a:cubicBezTo>
                    <a:pt x="1103" y="118"/>
                    <a:pt x="1087" y="52"/>
                    <a:pt x="1030" y="16"/>
                  </a:cubicBezTo>
                  <a:cubicBezTo>
                    <a:pt x="1011" y="5"/>
                    <a:pt x="991" y="0"/>
                    <a:pt x="971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85;p21">
              <a:extLst>
                <a:ext uri="{FF2B5EF4-FFF2-40B4-BE49-F238E27FC236}">
                  <a16:creationId xmlns:a16="http://schemas.microsoft.com/office/drawing/2014/main" id="{1DC1E7BB-F517-43A1-B159-3C773858C01D}"/>
                </a:ext>
              </a:extLst>
            </p:cNvPr>
            <p:cNvSpPr/>
            <p:nvPr/>
          </p:nvSpPr>
          <p:spPr>
            <a:xfrm>
              <a:off x="2604025" y="2604625"/>
              <a:ext cx="69225" cy="73025"/>
            </a:xfrm>
            <a:custGeom>
              <a:avLst/>
              <a:gdLst/>
              <a:ahLst/>
              <a:cxnLst/>
              <a:rect l="l" t="t" r="r" b="b"/>
              <a:pathLst>
                <a:path w="2769" h="2921" fill="none" extrusionOk="0">
                  <a:moveTo>
                    <a:pt x="2744" y="940"/>
                  </a:moveTo>
                  <a:cubicBezTo>
                    <a:pt x="2764" y="948"/>
                    <a:pt x="2768" y="972"/>
                    <a:pt x="2756" y="989"/>
                  </a:cubicBezTo>
                  <a:lnTo>
                    <a:pt x="1575" y="2900"/>
                  </a:lnTo>
                  <a:cubicBezTo>
                    <a:pt x="1563" y="2916"/>
                    <a:pt x="1538" y="2920"/>
                    <a:pt x="1517" y="2912"/>
                  </a:cubicBezTo>
                  <a:lnTo>
                    <a:pt x="25" y="1985"/>
                  </a:lnTo>
                  <a:cubicBezTo>
                    <a:pt x="4" y="1973"/>
                    <a:pt x="0" y="1948"/>
                    <a:pt x="8" y="1932"/>
                  </a:cubicBezTo>
                  <a:lnTo>
                    <a:pt x="1194" y="21"/>
                  </a:lnTo>
                  <a:cubicBezTo>
                    <a:pt x="1206" y="5"/>
                    <a:pt x="1230" y="1"/>
                    <a:pt x="1251" y="9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86;p21">
              <a:extLst>
                <a:ext uri="{FF2B5EF4-FFF2-40B4-BE49-F238E27FC236}">
                  <a16:creationId xmlns:a16="http://schemas.microsoft.com/office/drawing/2014/main" id="{FB1074A6-3189-4D55-9180-C02934FDC917}"/>
                </a:ext>
              </a:extLst>
            </p:cNvPr>
            <p:cNvSpPr/>
            <p:nvPr/>
          </p:nvSpPr>
          <p:spPr>
            <a:xfrm>
              <a:off x="2610775" y="2608725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" y="1969"/>
                  </a:moveTo>
                  <a:lnTo>
                    <a:pt x="1223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87;p21">
              <a:extLst>
                <a:ext uri="{FF2B5EF4-FFF2-40B4-BE49-F238E27FC236}">
                  <a16:creationId xmlns:a16="http://schemas.microsoft.com/office/drawing/2014/main" id="{ED76F2EC-E197-4605-A2BD-456EAC84DF0A}"/>
                </a:ext>
              </a:extLst>
            </p:cNvPr>
            <p:cNvSpPr/>
            <p:nvPr/>
          </p:nvSpPr>
          <p:spPr>
            <a:xfrm>
              <a:off x="2618475" y="2613450"/>
              <a:ext cx="30675" cy="49325"/>
            </a:xfrm>
            <a:custGeom>
              <a:avLst/>
              <a:gdLst/>
              <a:ahLst/>
              <a:cxnLst/>
              <a:rect l="l" t="t" r="r" b="b"/>
              <a:pathLst>
                <a:path w="1227" h="1973" fill="none" extrusionOk="0">
                  <a:moveTo>
                    <a:pt x="0" y="1973"/>
                  </a:moveTo>
                  <a:lnTo>
                    <a:pt x="122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88;p21">
              <a:extLst>
                <a:ext uri="{FF2B5EF4-FFF2-40B4-BE49-F238E27FC236}">
                  <a16:creationId xmlns:a16="http://schemas.microsoft.com/office/drawing/2014/main" id="{101A39BD-14F7-43F5-854F-6C8C4295FD6F}"/>
                </a:ext>
              </a:extLst>
            </p:cNvPr>
            <p:cNvSpPr/>
            <p:nvPr/>
          </p:nvSpPr>
          <p:spPr>
            <a:xfrm>
              <a:off x="2626275" y="2618250"/>
              <a:ext cx="30575" cy="49350"/>
            </a:xfrm>
            <a:custGeom>
              <a:avLst/>
              <a:gdLst/>
              <a:ahLst/>
              <a:cxnLst/>
              <a:rect l="l" t="t" r="r" b="b"/>
              <a:pathLst>
                <a:path w="1223" h="1974" fill="none" extrusionOk="0">
                  <a:moveTo>
                    <a:pt x="0" y="1973"/>
                  </a:moveTo>
                  <a:lnTo>
                    <a:pt x="1222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89;p21">
              <a:extLst>
                <a:ext uri="{FF2B5EF4-FFF2-40B4-BE49-F238E27FC236}">
                  <a16:creationId xmlns:a16="http://schemas.microsoft.com/office/drawing/2014/main" id="{3129372A-62A9-4C80-8262-9E08F4B2F5C0}"/>
                </a:ext>
              </a:extLst>
            </p:cNvPr>
            <p:cNvSpPr/>
            <p:nvPr/>
          </p:nvSpPr>
          <p:spPr>
            <a:xfrm>
              <a:off x="2633950" y="2623175"/>
              <a:ext cx="30675" cy="49250"/>
            </a:xfrm>
            <a:custGeom>
              <a:avLst/>
              <a:gdLst/>
              <a:ahLst/>
              <a:cxnLst/>
              <a:rect l="l" t="t" r="r" b="b"/>
              <a:pathLst>
                <a:path w="1227" h="1970" fill="none" extrusionOk="0">
                  <a:moveTo>
                    <a:pt x="1" y="1969"/>
                  </a:moveTo>
                  <a:lnTo>
                    <a:pt x="1227" y="1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90;p21">
              <a:extLst>
                <a:ext uri="{FF2B5EF4-FFF2-40B4-BE49-F238E27FC236}">
                  <a16:creationId xmlns:a16="http://schemas.microsoft.com/office/drawing/2014/main" id="{B4B48DBA-3079-4C4B-9814-B8FF7C5E3D6C}"/>
                </a:ext>
              </a:extLst>
            </p:cNvPr>
            <p:cNvSpPr/>
            <p:nvPr/>
          </p:nvSpPr>
          <p:spPr>
            <a:xfrm>
              <a:off x="2608950" y="2645225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91;p21">
              <a:extLst>
                <a:ext uri="{FF2B5EF4-FFF2-40B4-BE49-F238E27FC236}">
                  <a16:creationId xmlns:a16="http://schemas.microsoft.com/office/drawing/2014/main" id="{70EFDE05-7C5B-4320-A1AB-6BD89377B2ED}"/>
                </a:ext>
              </a:extLst>
            </p:cNvPr>
            <p:cNvSpPr/>
            <p:nvPr/>
          </p:nvSpPr>
          <p:spPr>
            <a:xfrm>
              <a:off x="2613975" y="2637025"/>
              <a:ext cx="39275" cy="24225"/>
            </a:xfrm>
            <a:custGeom>
              <a:avLst/>
              <a:gdLst/>
              <a:ahLst/>
              <a:cxnLst/>
              <a:rect l="l" t="t" r="r" b="b"/>
              <a:pathLst>
                <a:path w="1571" h="969" fill="none" extrusionOk="0">
                  <a:moveTo>
                    <a:pt x="0" y="0"/>
                  </a:moveTo>
                  <a:lnTo>
                    <a:pt x="1571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92;p21">
              <a:extLst>
                <a:ext uri="{FF2B5EF4-FFF2-40B4-BE49-F238E27FC236}">
                  <a16:creationId xmlns:a16="http://schemas.microsoft.com/office/drawing/2014/main" id="{71B9193F-F5A6-4E9E-9DDA-5301D1FE47F3}"/>
                </a:ext>
              </a:extLst>
            </p:cNvPr>
            <p:cNvSpPr/>
            <p:nvPr/>
          </p:nvSpPr>
          <p:spPr>
            <a:xfrm>
              <a:off x="2619100" y="2628825"/>
              <a:ext cx="39075" cy="24225"/>
            </a:xfrm>
            <a:custGeom>
              <a:avLst/>
              <a:gdLst/>
              <a:ahLst/>
              <a:cxnLst/>
              <a:rect l="l" t="t" r="r" b="b"/>
              <a:pathLst>
                <a:path w="1563" h="969" fill="none" extrusionOk="0">
                  <a:moveTo>
                    <a:pt x="0" y="0"/>
                  </a:moveTo>
                  <a:lnTo>
                    <a:pt x="1562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93;p21">
              <a:extLst>
                <a:ext uri="{FF2B5EF4-FFF2-40B4-BE49-F238E27FC236}">
                  <a16:creationId xmlns:a16="http://schemas.microsoft.com/office/drawing/2014/main" id="{B061EFC1-79DA-4F23-AE88-D7742D46A849}"/>
                </a:ext>
              </a:extLst>
            </p:cNvPr>
            <p:cNvSpPr/>
            <p:nvPr/>
          </p:nvSpPr>
          <p:spPr>
            <a:xfrm>
              <a:off x="2624225" y="2620625"/>
              <a:ext cx="39075" cy="24425"/>
            </a:xfrm>
            <a:custGeom>
              <a:avLst/>
              <a:gdLst/>
              <a:ahLst/>
              <a:cxnLst/>
              <a:rect l="l" t="t" r="r" b="b"/>
              <a:pathLst>
                <a:path w="1563" h="977" fill="none" extrusionOk="0">
                  <a:moveTo>
                    <a:pt x="0" y="0"/>
                  </a:moveTo>
                  <a:lnTo>
                    <a:pt x="1562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94;p21">
              <a:extLst>
                <a:ext uri="{FF2B5EF4-FFF2-40B4-BE49-F238E27FC236}">
                  <a16:creationId xmlns:a16="http://schemas.microsoft.com/office/drawing/2014/main" id="{9B022800-13DA-494E-9093-AF6386376D14}"/>
                </a:ext>
              </a:extLst>
            </p:cNvPr>
            <p:cNvSpPr/>
            <p:nvPr/>
          </p:nvSpPr>
          <p:spPr>
            <a:xfrm>
              <a:off x="2629250" y="2612425"/>
              <a:ext cx="39175" cy="24425"/>
            </a:xfrm>
            <a:custGeom>
              <a:avLst/>
              <a:gdLst/>
              <a:ahLst/>
              <a:cxnLst/>
              <a:rect l="l" t="t" r="r" b="b"/>
              <a:pathLst>
                <a:path w="1567" h="977" fill="none" extrusionOk="0">
                  <a:moveTo>
                    <a:pt x="0" y="0"/>
                  </a:moveTo>
                  <a:lnTo>
                    <a:pt x="1566" y="976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95;p21">
              <a:extLst>
                <a:ext uri="{FF2B5EF4-FFF2-40B4-BE49-F238E27FC236}">
                  <a16:creationId xmlns:a16="http://schemas.microsoft.com/office/drawing/2014/main" id="{AE51436C-74DF-49A4-BFBE-896ED8E4FCB7}"/>
                </a:ext>
              </a:extLst>
            </p:cNvPr>
            <p:cNvSpPr/>
            <p:nvPr/>
          </p:nvSpPr>
          <p:spPr>
            <a:xfrm>
              <a:off x="2652100" y="2607300"/>
              <a:ext cx="4950" cy="8125"/>
            </a:xfrm>
            <a:custGeom>
              <a:avLst/>
              <a:gdLst/>
              <a:ahLst/>
              <a:cxnLst/>
              <a:rect l="l" t="t" r="r" b="b"/>
              <a:pathLst>
                <a:path w="198" h="325" fill="none" extrusionOk="0">
                  <a:moveTo>
                    <a:pt x="0" y="324"/>
                  </a:moveTo>
                  <a:lnTo>
                    <a:pt x="197" y="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96;p21">
              <a:extLst>
                <a:ext uri="{FF2B5EF4-FFF2-40B4-BE49-F238E27FC236}">
                  <a16:creationId xmlns:a16="http://schemas.microsoft.com/office/drawing/2014/main" id="{1D40826E-13A6-4768-ACD8-4C8A83F6CCE6}"/>
                </a:ext>
              </a:extLst>
            </p:cNvPr>
            <p:cNvSpPr/>
            <p:nvPr/>
          </p:nvSpPr>
          <p:spPr>
            <a:xfrm>
              <a:off x="2666750" y="2503350"/>
              <a:ext cx="69225" cy="73100"/>
            </a:xfrm>
            <a:custGeom>
              <a:avLst/>
              <a:gdLst/>
              <a:ahLst/>
              <a:cxnLst/>
              <a:rect l="l" t="t" r="r" b="b"/>
              <a:pathLst>
                <a:path w="2769" h="2924" fill="none" extrusionOk="0">
                  <a:moveTo>
                    <a:pt x="1518" y="2912"/>
                  </a:moveTo>
                  <a:cubicBezTo>
                    <a:pt x="1539" y="2924"/>
                    <a:pt x="1567" y="2924"/>
                    <a:pt x="1575" y="2903"/>
                  </a:cubicBezTo>
                  <a:lnTo>
                    <a:pt x="2760" y="993"/>
                  </a:lnTo>
                  <a:cubicBezTo>
                    <a:pt x="2769" y="976"/>
                    <a:pt x="2760" y="952"/>
                    <a:pt x="2744" y="939"/>
                  </a:cubicBezTo>
                  <a:lnTo>
                    <a:pt x="1251" y="13"/>
                  </a:lnTo>
                  <a:cubicBezTo>
                    <a:pt x="1231" y="0"/>
                    <a:pt x="1206" y="0"/>
                    <a:pt x="1198" y="17"/>
                  </a:cubicBezTo>
                  <a:lnTo>
                    <a:pt x="13" y="1928"/>
                  </a:lnTo>
                  <a:cubicBezTo>
                    <a:pt x="1" y="1944"/>
                    <a:pt x="9" y="1969"/>
                    <a:pt x="30" y="1981"/>
                  </a:cubicBezTo>
                  <a:close/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97;p21">
              <a:extLst>
                <a:ext uri="{FF2B5EF4-FFF2-40B4-BE49-F238E27FC236}">
                  <a16:creationId xmlns:a16="http://schemas.microsoft.com/office/drawing/2014/main" id="{8913293C-6685-47D0-BC40-BF67658B2963}"/>
                </a:ext>
              </a:extLst>
            </p:cNvPr>
            <p:cNvSpPr/>
            <p:nvPr/>
          </p:nvSpPr>
          <p:spPr>
            <a:xfrm>
              <a:off x="2673525" y="2507550"/>
              <a:ext cx="30575" cy="49225"/>
            </a:xfrm>
            <a:custGeom>
              <a:avLst/>
              <a:gdLst/>
              <a:ahLst/>
              <a:cxnLst/>
              <a:rect l="l" t="t" r="r" b="b"/>
              <a:pathLst>
                <a:path w="1223" h="1969" fill="none" extrusionOk="0">
                  <a:moveTo>
                    <a:pt x="1222" y="0"/>
                  </a:moveTo>
                  <a:lnTo>
                    <a:pt x="0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98;p21">
              <a:extLst>
                <a:ext uri="{FF2B5EF4-FFF2-40B4-BE49-F238E27FC236}">
                  <a16:creationId xmlns:a16="http://schemas.microsoft.com/office/drawing/2014/main" id="{86D982A7-1339-4DFA-9478-3EBC630BFB2A}"/>
                </a:ext>
              </a:extLst>
            </p:cNvPr>
            <p:cNvSpPr/>
            <p:nvPr/>
          </p:nvSpPr>
          <p:spPr>
            <a:xfrm>
              <a:off x="2681200" y="2512375"/>
              <a:ext cx="30700" cy="49325"/>
            </a:xfrm>
            <a:custGeom>
              <a:avLst/>
              <a:gdLst/>
              <a:ahLst/>
              <a:cxnLst/>
              <a:rect l="l" t="t" r="r" b="b"/>
              <a:pathLst>
                <a:path w="1228" h="1973" fill="none" extrusionOk="0">
                  <a:moveTo>
                    <a:pt x="1227" y="0"/>
                  </a:moveTo>
                  <a:lnTo>
                    <a:pt x="1" y="1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99;p21">
              <a:extLst>
                <a:ext uri="{FF2B5EF4-FFF2-40B4-BE49-F238E27FC236}">
                  <a16:creationId xmlns:a16="http://schemas.microsoft.com/office/drawing/2014/main" id="{17C63B1E-F0C9-422D-B2DB-FDFDFE8EC4EF}"/>
                </a:ext>
              </a:extLst>
            </p:cNvPr>
            <p:cNvSpPr/>
            <p:nvPr/>
          </p:nvSpPr>
          <p:spPr>
            <a:xfrm>
              <a:off x="2689100" y="2517175"/>
              <a:ext cx="30475" cy="49250"/>
            </a:xfrm>
            <a:custGeom>
              <a:avLst/>
              <a:gdLst/>
              <a:ahLst/>
              <a:cxnLst/>
              <a:rect l="l" t="t" r="r" b="b"/>
              <a:pathLst>
                <a:path w="1219" h="1970" fill="none" extrusionOk="0">
                  <a:moveTo>
                    <a:pt x="1219" y="1"/>
                  </a:moveTo>
                  <a:lnTo>
                    <a:pt x="1" y="1969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00;p21">
              <a:extLst>
                <a:ext uri="{FF2B5EF4-FFF2-40B4-BE49-F238E27FC236}">
                  <a16:creationId xmlns:a16="http://schemas.microsoft.com/office/drawing/2014/main" id="{C1695A86-EFC1-4281-B5E7-F42B0AD238FE}"/>
                </a:ext>
              </a:extLst>
            </p:cNvPr>
            <p:cNvSpPr/>
            <p:nvPr/>
          </p:nvSpPr>
          <p:spPr>
            <a:xfrm>
              <a:off x="2696800" y="2522000"/>
              <a:ext cx="30575" cy="49325"/>
            </a:xfrm>
            <a:custGeom>
              <a:avLst/>
              <a:gdLst/>
              <a:ahLst/>
              <a:cxnLst/>
              <a:rect l="l" t="t" r="r" b="b"/>
              <a:pathLst>
                <a:path w="1223" h="1973" fill="none" extrusionOk="0">
                  <a:moveTo>
                    <a:pt x="1222" y="1"/>
                  </a:moveTo>
                  <a:lnTo>
                    <a:pt x="0" y="1973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01;p21">
              <a:extLst>
                <a:ext uri="{FF2B5EF4-FFF2-40B4-BE49-F238E27FC236}">
                  <a16:creationId xmlns:a16="http://schemas.microsoft.com/office/drawing/2014/main" id="{9DAC0C22-F1A2-48B0-B3BE-15A44354D1D3}"/>
                </a:ext>
              </a:extLst>
            </p:cNvPr>
            <p:cNvSpPr/>
            <p:nvPr/>
          </p:nvSpPr>
          <p:spPr>
            <a:xfrm>
              <a:off x="2691875" y="25115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02;p21">
              <a:extLst>
                <a:ext uri="{FF2B5EF4-FFF2-40B4-BE49-F238E27FC236}">
                  <a16:creationId xmlns:a16="http://schemas.microsoft.com/office/drawing/2014/main" id="{0C9EF607-157C-4F3B-A7B3-EB283BB40B40}"/>
                </a:ext>
              </a:extLst>
            </p:cNvPr>
            <p:cNvSpPr/>
            <p:nvPr/>
          </p:nvSpPr>
          <p:spPr>
            <a:xfrm>
              <a:off x="2686750" y="2519750"/>
              <a:ext cx="39175" cy="24225"/>
            </a:xfrm>
            <a:custGeom>
              <a:avLst/>
              <a:gdLst/>
              <a:ahLst/>
              <a:cxnLst/>
              <a:rect l="l" t="t" r="r" b="b"/>
              <a:pathLst>
                <a:path w="1567" h="969" fill="none" extrusionOk="0">
                  <a:moveTo>
                    <a:pt x="0" y="0"/>
                  </a:moveTo>
                  <a:lnTo>
                    <a:pt x="1567" y="968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03;p21">
              <a:extLst>
                <a:ext uri="{FF2B5EF4-FFF2-40B4-BE49-F238E27FC236}">
                  <a16:creationId xmlns:a16="http://schemas.microsoft.com/office/drawing/2014/main" id="{1EAD4D46-2A40-4588-968F-1E3D40DAAD3F}"/>
                </a:ext>
              </a:extLst>
            </p:cNvPr>
            <p:cNvSpPr/>
            <p:nvPr/>
          </p:nvSpPr>
          <p:spPr>
            <a:xfrm>
              <a:off x="2681625" y="2527950"/>
              <a:ext cx="39275" cy="24325"/>
            </a:xfrm>
            <a:custGeom>
              <a:avLst/>
              <a:gdLst/>
              <a:ahLst/>
              <a:cxnLst/>
              <a:rect l="l" t="t" r="r" b="b"/>
              <a:pathLst>
                <a:path w="1571" h="973" fill="none" extrusionOk="0">
                  <a:moveTo>
                    <a:pt x="0" y="0"/>
                  </a:moveTo>
                  <a:lnTo>
                    <a:pt x="1571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04;p21">
              <a:extLst>
                <a:ext uri="{FF2B5EF4-FFF2-40B4-BE49-F238E27FC236}">
                  <a16:creationId xmlns:a16="http://schemas.microsoft.com/office/drawing/2014/main" id="{A512BA13-FA26-4430-B8A9-0723785ED0DD}"/>
                </a:ext>
              </a:extLst>
            </p:cNvPr>
            <p:cNvSpPr/>
            <p:nvPr/>
          </p:nvSpPr>
          <p:spPr>
            <a:xfrm>
              <a:off x="2676700" y="25361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05;p21">
              <a:extLst>
                <a:ext uri="{FF2B5EF4-FFF2-40B4-BE49-F238E27FC236}">
                  <a16:creationId xmlns:a16="http://schemas.microsoft.com/office/drawing/2014/main" id="{44FDD062-E820-4970-9B81-151A0E51B3F5}"/>
                </a:ext>
              </a:extLst>
            </p:cNvPr>
            <p:cNvSpPr/>
            <p:nvPr/>
          </p:nvSpPr>
          <p:spPr>
            <a:xfrm>
              <a:off x="2671575" y="2544350"/>
              <a:ext cx="39075" cy="24325"/>
            </a:xfrm>
            <a:custGeom>
              <a:avLst/>
              <a:gdLst/>
              <a:ahLst/>
              <a:cxnLst/>
              <a:rect l="l" t="t" r="r" b="b"/>
              <a:pathLst>
                <a:path w="1563" h="973" fill="none" extrusionOk="0">
                  <a:moveTo>
                    <a:pt x="1" y="0"/>
                  </a:moveTo>
                  <a:lnTo>
                    <a:pt x="1563" y="972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06;p21">
              <a:extLst>
                <a:ext uri="{FF2B5EF4-FFF2-40B4-BE49-F238E27FC236}">
                  <a16:creationId xmlns:a16="http://schemas.microsoft.com/office/drawing/2014/main" id="{56D740FB-D95D-4400-81C3-D31CBBE058CF}"/>
                </a:ext>
              </a:extLst>
            </p:cNvPr>
            <p:cNvSpPr/>
            <p:nvPr/>
          </p:nvSpPr>
          <p:spPr>
            <a:xfrm>
              <a:off x="2679375" y="2563525"/>
              <a:ext cx="5050" cy="8025"/>
            </a:xfrm>
            <a:custGeom>
              <a:avLst/>
              <a:gdLst/>
              <a:ahLst/>
              <a:cxnLst/>
              <a:rect l="l" t="t" r="r" b="b"/>
              <a:pathLst>
                <a:path w="202" h="321" fill="none" extrusionOk="0">
                  <a:moveTo>
                    <a:pt x="201" y="0"/>
                  </a:moveTo>
                  <a:lnTo>
                    <a:pt x="0" y="320"/>
                  </a:lnTo>
                </a:path>
              </a:pathLst>
            </a:custGeom>
            <a:noFill/>
            <a:ln w="1325" cap="flat" cmpd="sng">
              <a:solidFill>
                <a:srgbClr val="DB1604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07;p21">
              <a:extLst>
                <a:ext uri="{FF2B5EF4-FFF2-40B4-BE49-F238E27FC236}">
                  <a16:creationId xmlns:a16="http://schemas.microsoft.com/office/drawing/2014/main" id="{66B232FC-1F65-4955-A6A8-7C8BFC2C42DE}"/>
                </a:ext>
              </a:extLst>
            </p:cNvPr>
            <p:cNvSpPr/>
            <p:nvPr/>
          </p:nvSpPr>
          <p:spPr>
            <a:xfrm>
              <a:off x="2730325" y="2628725"/>
              <a:ext cx="11700" cy="7200"/>
            </a:xfrm>
            <a:custGeom>
              <a:avLst/>
              <a:gdLst/>
              <a:ahLst/>
              <a:cxnLst/>
              <a:rect l="l" t="t" r="r" b="b"/>
              <a:pathLst>
                <a:path w="468" h="288" fill="none" extrusionOk="0">
                  <a:moveTo>
                    <a:pt x="0" y="0"/>
                  </a:moveTo>
                  <a:lnTo>
                    <a:pt x="468" y="287"/>
                  </a:lnTo>
                </a:path>
              </a:pathLst>
            </a:custGeom>
            <a:noFill/>
            <a:ln w="1325" cap="flat" cmpd="sng">
              <a:solidFill>
                <a:srgbClr val="71717B"/>
              </a:solidFill>
              <a:prstDash val="solid"/>
              <a:miter lim="41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08;p21">
              <a:extLst>
                <a:ext uri="{FF2B5EF4-FFF2-40B4-BE49-F238E27FC236}">
                  <a16:creationId xmlns:a16="http://schemas.microsoft.com/office/drawing/2014/main" id="{2D3CEE0E-226C-43CE-8221-1F6AA4A34005}"/>
                </a:ext>
              </a:extLst>
            </p:cNvPr>
            <p:cNvSpPr/>
            <p:nvPr/>
          </p:nvSpPr>
          <p:spPr>
            <a:xfrm>
              <a:off x="2641950" y="2590850"/>
              <a:ext cx="23300" cy="15125"/>
            </a:xfrm>
            <a:custGeom>
              <a:avLst/>
              <a:gdLst/>
              <a:ahLst/>
              <a:cxnLst/>
              <a:rect l="l" t="t" r="r" b="b"/>
              <a:pathLst>
                <a:path w="932" h="605" extrusionOk="0">
                  <a:moveTo>
                    <a:pt x="60" y="0"/>
                  </a:moveTo>
                  <a:cubicBezTo>
                    <a:pt x="43" y="0"/>
                    <a:pt x="25" y="9"/>
                    <a:pt x="17" y="23"/>
                  </a:cubicBezTo>
                  <a:cubicBezTo>
                    <a:pt x="0" y="43"/>
                    <a:pt x="9" y="76"/>
                    <a:pt x="29" y="88"/>
                  </a:cubicBezTo>
                  <a:lnTo>
                    <a:pt x="849" y="597"/>
                  </a:lnTo>
                  <a:cubicBezTo>
                    <a:pt x="856" y="602"/>
                    <a:pt x="864" y="604"/>
                    <a:pt x="872" y="604"/>
                  </a:cubicBezTo>
                  <a:cubicBezTo>
                    <a:pt x="889" y="604"/>
                    <a:pt x="908" y="594"/>
                    <a:pt x="919" y="580"/>
                  </a:cubicBezTo>
                  <a:cubicBezTo>
                    <a:pt x="931" y="560"/>
                    <a:pt x="923" y="531"/>
                    <a:pt x="903" y="515"/>
                  </a:cubicBezTo>
                  <a:lnTo>
                    <a:pt x="82" y="6"/>
                  </a:lnTo>
                  <a:cubicBezTo>
                    <a:pt x="76" y="2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717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09;p21">
              <a:extLst>
                <a:ext uri="{FF2B5EF4-FFF2-40B4-BE49-F238E27FC236}">
                  <a16:creationId xmlns:a16="http://schemas.microsoft.com/office/drawing/2014/main" id="{C5B66B27-D93D-4F31-8BBB-FED0CAC4BEEF}"/>
                </a:ext>
              </a:extLst>
            </p:cNvPr>
            <p:cNvSpPr/>
            <p:nvPr/>
          </p:nvSpPr>
          <p:spPr>
            <a:xfrm>
              <a:off x="1825425" y="2680375"/>
              <a:ext cx="46875" cy="50150"/>
            </a:xfrm>
            <a:custGeom>
              <a:avLst/>
              <a:gdLst/>
              <a:ahLst/>
              <a:cxnLst/>
              <a:rect l="l" t="t" r="r" b="b"/>
              <a:pathLst>
                <a:path w="1875" h="2006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0"/>
                    <a:pt x="608" y="1510"/>
                  </a:cubicBezTo>
                  <a:cubicBezTo>
                    <a:pt x="957" y="1918"/>
                    <a:pt x="1322" y="2006"/>
                    <a:pt x="1570" y="2006"/>
                  </a:cubicBezTo>
                  <a:cubicBezTo>
                    <a:pt x="1755" y="2006"/>
                    <a:pt x="1875" y="1957"/>
                    <a:pt x="1875" y="1957"/>
                  </a:cubicBezTo>
                  <a:lnTo>
                    <a:pt x="1620" y="1506"/>
                  </a:lnTo>
                  <a:cubicBezTo>
                    <a:pt x="1620" y="1506"/>
                    <a:pt x="694" y="1407"/>
                    <a:pt x="784" y="349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10;p21">
              <a:extLst>
                <a:ext uri="{FF2B5EF4-FFF2-40B4-BE49-F238E27FC236}">
                  <a16:creationId xmlns:a16="http://schemas.microsoft.com/office/drawing/2014/main" id="{03495061-E159-4F0A-AC75-92A70AAE7171}"/>
                </a:ext>
              </a:extLst>
            </p:cNvPr>
            <p:cNvSpPr/>
            <p:nvPr/>
          </p:nvSpPr>
          <p:spPr>
            <a:xfrm>
              <a:off x="1825425" y="2680475"/>
              <a:ext cx="46875" cy="50225"/>
            </a:xfrm>
            <a:custGeom>
              <a:avLst/>
              <a:gdLst/>
              <a:ahLst/>
              <a:cxnLst/>
              <a:rect l="l" t="t" r="r" b="b"/>
              <a:pathLst>
                <a:path w="1875" h="2009" extrusionOk="0">
                  <a:moveTo>
                    <a:pt x="398" y="1"/>
                  </a:moveTo>
                  <a:lnTo>
                    <a:pt x="398" y="1"/>
                  </a:lnTo>
                  <a:cubicBezTo>
                    <a:pt x="398" y="1"/>
                    <a:pt x="1" y="801"/>
                    <a:pt x="612" y="1514"/>
                  </a:cubicBezTo>
                  <a:cubicBezTo>
                    <a:pt x="955" y="1920"/>
                    <a:pt x="1315" y="2009"/>
                    <a:pt x="1562" y="2009"/>
                  </a:cubicBezTo>
                  <a:cubicBezTo>
                    <a:pt x="1751" y="2009"/>
                    <a:pt x="1875" y="1957"/>
                    <a:pt x="1875" y="1957"/>
                  </a:cubicBezTo>
                  <a:lnTo>
                    <a:pt x="1830" y="1875"/>
                  </a:lnTo>
                  <a:cubicBezTo>
                    <a:pt x="1790" y="1880"/>
                    <a:pt x="1745" y="1884"/>
                    <a:pt x="1697" y="1884"/>
                  </a:cubicBezTo>
                  <a:cubicBezTo>
                    <a:pt x="1447" y="1884"/>
                    <a:pt x="1089" y="1792"/>
                    <a:pt x="743" y="1391"/>
                  </a:cubicBezTo>
                  <a:cubicBezTo>
                    <a:pt x="312" y="887"/>
                    <a:pt x="386" y="337"/>
                    <a:pt x="468" y="62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11;p21">
              <a:extLst>
                <a:ext uri="{FF2B5EF4-FFF2-40B4-BE49-F238E27FC236}">
                  <a16:creationId xmlns:a16="http://schemas.microsoft.com/office/drawing/2014/main" id="{8821483C-A1F9-46B0-9955-9B4C187B2E60}"/>
                </a:ext>
              </a:extLst>
            </p:cNvPr>
            <p:cNvSpPr/>
            <p:nvPr/>
          </p:nvSpPr>
          <p:spPr>
            <a:xfrm>
              <a:off x="1858550" y="2663675"/>
              <a:ext cx="144675" cy="143650"/>
            </a:xfrm>
            <a:custGeom>
              <a:avLst/>
              <a:gdLst/>
              <a:ahLst/>
              <a:cxnLst/>
              <a:rect l="l" t="t" r="r" b="b"/>
              <a:pathLst>
                <a:path w="5787" h="5746" extrusionOk="0">
                  <a:moveTo>
                    <a:pt x="2339" y="0"/>
                  </a:moveTo>
                  <a:cubicBezTo>
                    <a:pt x="2075" y="0"/>
                    <a:pt x="1809" y="89"/>
                    <a:pt x="1591" y="271"/>
                  </a:cubicBezTo>
                  <a:lnTo>
                    <a:pt x="554" y="1145"/>
                  </a:lnTo>
                  <a:cubicBezTo>
                    <a:pt x="66" y="1555"/>
                    <a:pt x="0" y="2289"/>
                    <a:pt x="410" y="2781"/>
                  </a:cubicBezTo>
                  <a:lnTo>
                    <a:pt x="2559" y="5331"/>
                  </a:lnTo>
                  <a:cubicBezTo>
                    <a:pt x="2787" y="5605"/>
                    <a:pt x="3116" y="5746"/>
                    <a:pt x="3447" y="5746"/>
                  </a:cubicBezTo>
                  <a:cubicBezTo>
                    <a:pt x="3711" y="5746"/>
                    <a:pt x="3977" y="5656"/>
                    <a:pt x="4195" y="5475"/>
                  </a:cubicBezTo>
                  <a:lnTo>
                    <a:pt x="5232" y="4605"/>
                  </a:lnTo>
                  <a:cubicBezTo>
                    <a:pt x="5725" y="4195"/>
                    <a:pt x="5786" y="3461"/>
                    <a:pt x="5376" y="2969"/>
                  </a:cubicBezTo>
                  <a:lnTo>
                    <a:pt x="3227" y="415"/>
                  </a:lnTo>
                  <a:cubicBezTo>
                    <a:pt x="2999" y="141"/>
                    <a:pt x="2670" y="0"/>
                    <a:pt x="233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12;p21">
              <a:extLst>
                <a:ext uri="{FF2B5EF4-FFF2-40B4-BE49-F238E27FC236}">
                  <a16:creationId xmlns:a16="http://schemas.microsoft.com/office/drawing/2014/main" id="{EC3DD728-78CD-4FDC-8609-0851CADDDF29}"/>
                </a:ext>
              </a:extLst>
            </p:cNvPr>
            <p:cNvSpPr/>
            <p:nvPr/>
          </p:nvSpPr>
          <p:spPr>
            <a:xfrm>
              <a:off x="1860275" y="2702125"/>
              <a:ext cx="138950" cy="105200"/>
            </a:xfrm>
            <a:custGeom>
              <a:avLst/>
              <a:gdLst/>
              <a:ahLst/>
              <a:cxnLst/>
              <a:rect l="l" t="t" r="r" b="b"/>
              <a:pathLst>
                <a:path w="5558" h="420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402"/>
                    <a:pt x="50" y="882"/>
                    <a:pt x="349" y="1234"/>
                  </a:cubicBezTo>
                  <a:lnTo>
                    <a:pt x="2490" y="3793"/>
                  </a:lnTo>
                  <a:cubicBezTo>
                    <a:pt x="2723" y="4067"/>
                    <a:pt x="3051" y="4208"/>
                    <a:pt x="3381" y="4208"/>
                  </a:cubicBezTo>
                  <a:cubicBezTo>
                    <a:pt x="3644" y="4208"/>
                    <a:pt x="3908" y="4118"/>
                    <a:pt x="4126" y="3937"/>
                  </a:cubicBezTo>
                  <a:lnTo>
                    <a:pt x="5163" y="3067"/>
                  </a:lnTo>
                  <a:cubicBezTo>
                    <a:pt x="5377" y="2879"/>
                    <a:pt x="5512" y="2637"/>
                    <a:pt x="5557" y="2378"/>
                  </a:cubicBezTo>
                  <a:lnTo>
                    <a:pt x="5557" y="2378"/>
                  </a:lnTo>
                  <a:cubicBezTo>
                    <a:pt x="5492" y="2526"/>
                    <a:pt x="5389" y="2661"/>
                    <a:pt x="5254" y="2772"/>
                  </a:cubicBezTo>
                  <a:lnTo>
                    <a:pt x="4220" y="3646"/>
                  </a:lnTo>
                  <a:cubicBezTo>
                    <a:pt x="4002" y="3827"/>
                    <a:pt x="3737" y="3916"/>
                    <a:pt x="3473" y="3916"/>
                  </a:cubicBezTo>
                  <a:cubicBezTo>
                    <a:pt x="3141" y="3916"/>
                    <a:pt x="2813" y="3776"/>
                    <a:pt x="2584" y="3502"/>
                  </a:cubicBezTo>
                  <a:lnTo>
                    <a:pt x="440" y="947"/>
                  </a:lnTo>
                  <a:cubicBezTo>
                    <a:pt x="214" y="677"/>
                    <a:pt x="132" y="328"/>
                    <a:pt x="19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13;p21">
              <a:extLst>
                <a:ext uri="{FF2B5EF4-FFF2-40B4-BE49-F238E27FC236}">
                  <a16:creationId xmlns:a16="http://schemas.microsoft.com/office/drawing/2014/main" id="{274DE3AC-FCD1-461E-9F21-C49A4CF82E55}"/>
                </a:ext>
              </a:extLst>
            </p:cNvPr>
            <p:cNvSpPr/>
            <p:nvPr/>
          </p:nvSpPr>
          <p:spPr>
            <a:xfrm>
              <a:off x="1809025" y="2554325"/>
              <a:ext cx="156050" cy="136625"/>
            </a:xfrm>
            <a:custGeom>
              <a:avLst/>
              <a:gdLst/>
              <a:ahLst/>
              <a:cxnLst/>
              <a:rect l="l" t="t" r="r" b="b"/>
              <a:pathLst>
                <a:path w="6242" h="5465" extrusionOk="0">
                  <a:moveTo>
                    <a:pt x="3072" y="0"/>
                  </a:moveTo>
                  <a:cubicBezTo>
                    <a:pt x="1530" y="0"/>
                    <a:pt x="240" y="1067"/>
                    <a:pt x="124" y="2484"/>
                  </a:cubicBezTo>
                  <a:cubicBezTo>
                    <a:pt x="1" y="3985"/>
                    <a:pt x="1239" y="5313"/>
                    <a:pt x="2896" y="5453"/>
                  </a:cubicBezTo>
                  <a:cubicBezTo>
                    <a:pt x="2988" y="5460"/>
                    <a:pt x="3079" y="5464"/>
                    <a:pt x="3169" y="5464"/>
                  </a:cubicBezTo>
                  <a:cubicBezTo>
                    <a:pt x="4708" y="5464"/>
                    <a:pt x="6002" y="4398"/>
                    <a:pt x="6119" y="2980"/>
                  </a:cubicBezTo>
                  <a:cubicBezTo>
                    <a:pt x="6242" y="1480"/>
                    <a:pt x="5003" y="151"/>
                    <a:pt x="3347" y="12"/>
                  </a:cubicBezTo>
                  <a:cubicBezTo>
                    <a:pt x="3254" y="4"/>
                    <a:pt x="3163" y="0"/>
                    <a:pt x="307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14;p21">
              <a:extLst>
                <a:ext uri="{FF2B5EF4-FFF2-40B4-BE49-F238E27FC236}">
                  <a16:creationId xmlns:a16="http://schemas.microsoft.com/office/drawing/2014/main" id="{DE811D49-D279-48C9-8FCE-CF8D4C1C3309}"/>
                </a:ext>
              </a:extLst>
            </p:cNvPr>
            <p:cNvSpPr/>
            <p:nvPr/>
          </p:nvSpPr>
          <p:spPr>
            <a:xfrm>
              <a:off x="1822550" y="2568100"/>
              <a:ext cx="137400" cy="127500"/>
            </a:xfrm>
            <a:custGeom>
              <a:avLst/>
              <a:gdLst/>
              <a:ahLst/>
              <a:cxnLst/>
              <a:rect l="l" t="t" r="r" b="b"/>
              <a:pathLst>
                <a:path w="5496" h="5100" extrusionOk="0">
                  <a:moveTo>
                    <a:pt x="2728" y="0"/>
                  </a:moveTo>
                  <a:cubicBezTo>
                    <a:pt x="1372" y="0"/>
                    <a:pt x="228" y="1004"/>
                    <a:pt x="120" y="2331"/>
                  </a:cubicBezTo>
                  <a:cubicBezTo>
                    <a:pt x="1" y="3737"/>
                    <a:pt x="1088" y="4972"/>
                    <a:pt x="2539" y="5091"/>
                  </a:cubicBezTo>
                  <a:cubicBezTo>
                    <a:pt x="2615" y="5097"/>
                    <a:pt x="2690" y="5100"/>
                    <a:pt x="2765" y="5100"/>
                  </a:cubicBezTo>
                  <a:cubicBezTo>
                    <a:pt x="4120" y="5100"/>
                    <a:pt x="5268" y="4095"/>
                    <a:pt x="5381" y="2770"/>
                  </a:cubicBezTo>
                  <a:cubicBezTo>
                    <a:pt x="5496" y="1363"/>
                    <a:pt x="4409" y="129"/>
                    <a:pt x="2961" y="10"/>
                  </a:cubicBezTo>
                  <a:cubicBezTo>
                    <a:pt x="2883" y="3"/>
                    <a:pt x="2805" y="0"/>
                    <a:pt x="2728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15;p21">
              <a:extLst>
                <a:ext uri="{FF2B5EF4-FFF2-40B4-BE49-F238E27FC236}">
                  <a16:creationId xmlns:a16="http://schemas.microsoft.com/office/drawing/2014/main" id="{6DD80E70-7C3F-4CE8-9D57-F170462C88A4}"/>
                </a:ext>
              </a:extLst>
            </p:cNvPr>
            <p:cNvSpPr/>
            <p:nvPr/>
          </p:nvSpPr>
          <p:spPr>
            <a:xfrm>
              <a:off x="1807600" y="2588125"/>
              <a:ext cx="139550" cy="113375"/>
            </a:xfrm>
            <a:custGeom>
              <a:avLst/>
              <a:gdLst/>
              <a:ahLst/>
              <a:cxnLst/>
              <a:rect l="l" t="t" r="r" b="b"/>
              <a:pathLst>
                <a:path w="5582" h="4535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32" y="382"/>
                    <a:pt x="181" y="833"/>
                    <a:pt x="140" y="1321"/>
                  </a:cubicBezTo>
                  <a:cubicBezTo>
                    <a:pt x="4" y="2928"/>
                    <a:pt x="755" y="4089"/>
                    <a:pt x="2313" y="4437"/>
                  </a:cubicBezTo>
                  <a:cubicBezTo>
                    <a:pt x="2611" y="4503"/>
                    <a:pt x="2891" y="4534"/>
                    <a:pt x="3153" y="4534"/>
                  </a:cubicBezTo>
                  <a:cubicBezTo>
                    <a:pt x="4336" y="4534"/>
                    <a:pt x="5155" y="3910"/>
                    <a:pt x="5581" y="3104"/>
                  </a:cubicBezTo>
                  <a:lnTo>
                    <a:pt x="5581" y="3104"/>
                  </a:lnTo>
                  <a:cubicBezTo>
                    <a:pt x="5581" y="3105"/>
                    <a:pt x="5012" y="3852"/>
                    <a:pt x="3592" y="3852"/>
                  </a:cubicBezTo>
                  <a:cubicBezTo>
                    <a:pt x="3265" y="3852"/>
                    <a:pt x="2893" y="3813"/>
                    <a:pt x="2473" y="3715"/>
                  </a:cubicBezTo>
                  <a:cubicBezTo>
                    <a:pt x="0" y="3137"/>
                    <a:pt x="570" y="1"/>
                    <a:pt x="5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16;p21">
              <a:extLst>
                <a:ext uri="{FF2B5EF4-FFF2-40B4-BE49-F238E27FC236}">
                  <a16:creationId xmlns:a16="http://schemas.microsoft.com/office/drawing/2014/main" id="{96AB62C5-5113-4F3C-9A7A-C0B8EF96429D}"/>
                </a:ext>
              </a:extLst>
            </p:cNvPr>
            <p:cNvSpPr/>
            <p:nvPr/>
          </p:nvSpPr>
          <p:spPr>
            <a:xfrm>
              <a:off x="1815800" y="2663325"/>
              <a:ext cx="29850" cy="24575"/>
            </a:xfrm>
            <a:custGeom>
              <a:avLst/>
              <a:gdLst/>
              <a:ahLst/>
              <a:cxnLst/>
              <a:rect l="l" t="t" r="r" b="b"/>
              <a:pathLst>
                <a:path w="1194" h="983" extrusionOk="0">
                  <a:moveTo>
                    <a:pt x="359" y="0"/>
                  </a:moveTo>
                  <a:cubicBezTo>
                    <a:pt x="272" y="0"/>
                    <a:pt x="201" y="26"/>
                    <a:pt x="160" y="80"/>
                  </a:cubicBezTo>
                  <a:lnTo>
                    <a:pt x="0" y="293"/>
                  </a:lnTo>
                  <a:lnTo>
                    <a:pt x="927" y="982"/>
                  </a:lnTo>
                  <a:lnTo>
                    <a:pt x="1095" y="757"/>
                  </a:lnTo>
                  <a:cubicBezTo>
                    <a:pt x="1194" y="621"/>
                    <a:pt x="1066" y="359"/>
                    <a:pt x="812" y="170"/>
                  </a:cubicBezTo>
                  <a:cubicBezTo>
                    <a:pt x="657" y="59"/>
                    <a:pt x="490" y="0"/>
                    <a:pt x="35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17;p21">
              <a:extLst>
                <a:ext uri="{FF2B5EF4-FFF2-40B4-BE49-F238E27FC236}">
                  <a16:creationId xmlns:a16="http://schemas.microsoft.com/office/drawing/2014/main" id="{587CCF00-3E09-4F6E-8854-0A012EB1CC10}"/>
                </a:ext>
              </a:extLst>
            </p:cNvPr>
            <p:cNvSpPr/>
            <p:nvPr/>
          </p:nvSpPr>
          <p:spPr>
            <a:xfrm>
              <a:off x="1813425" y="2668575"/>
              <a:ext cx="28425" cy="21000"/>
            </a:xfrm>
            <a:custGeom>
              <a:avLst/>
              <a:gdLst/>
              <a:ahLst/>
              <a:cxnLst/>
              <a:rect l="l" t="t" r="r" b="b"/>
              <a:pathLst>
                <a:path w="1137" h="840" extrusionOk="0">
                  <a:moveTo>
                    <a:pt x="298" y="0"/>
                  </a:moveTo>
                  <a:cubicBezTo>
                    <a:pt x="210" y="0"/>
                    <a:pt x="139" y="27"/>
                    <a:pt x="99" y="83"/>
                  </a:cubicBezTo>
                  <a:cubicBezTo>
                    <a:pt x="1" y="219"/>
                    <a:pt x="132" y="481"/>
                    <a:pt x="386" y="670"/>
                  </a:cubicBezTo>
                  <a:cubicBezTo>
                    <a:pt x="542" y="781"/>
                    <a:pt x="709" y="840"/>
                    <a:pt x="840" y="840"/>
                  </a:cubicBezTo>
                  <a:cubicBezTo>
                    <a:pt x="927" y="840"/>
                    <a:pt x="998" y="814"/>
                    <a:pt x="1038" y="760"/>
                  </a:cubicBezTo>
                  <a:cubicBezTo>
                    <a:pt x="1137" y="620"/>
                    <a:pt x="1010" y="358"/>
                    <a:pt x="751" y="169"/>
                  </a:cubicBezTo>
                  <a:cubicBezTo>
                    <a:pt x="595" y="59"/>
                    <a:pt x="42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18;p21">
              <a:extLst>
                <a:ext uri="{FF2B5EF4-FFF2-40B4-BE49-F238E27FC236}">
                  <a16:creationId xmlns:a16="http://schemas.microsoft.com/office/drawing/2014/main" id="{6C0F2C6A-F63D-47C1-830F-5291D7144CD6}"/>
                </a:ext>
              </a:extLst>
            </p:cNvPr>
            <p:cNvSpPr/>
            <p:nvPr/>
          </p:nvSpPr>
          <p:spPr>
            <a:xfrm>
              <a:off x="1887000" y="2576025"/>
              <a:ext cx="40350" cy="13650"/>
            </a:xfrm>
            <a:custGeom>
              <a:avLst/>
              <a:gdLst/>
              <a:ahLst/>
              <a:cxnLst/>
              <a:rect l="l" t="t" r="r" b="b"/>
              <a:pathLst>
                <a:path w="1614" h="546" extrusionOk="0">
                  <a:moveTo>
                    <a:pt x="300" y="0"/>
                  </a:moveTo>
                  <a:cubicBezTo>
                    <a:pt x="172" y="0"/>
                    <a:pt x="51" y="25"/>
                    <a:pt x="43" y="115"/>
                  </a:cubicBezTo>
                  <a:cubicBezTo>
                    <a:pt x="43" y="115"/>
                    <a:pt x="1" y="303"/>
                    <a:pt x="357" y="303"/>
                  </a:cubicBezTo>
                  <a:cubicBezTo>
                    <a:pt x="384" y="303"/>
                    <a:pt x="413" y="302"/>
                    <a:pt x="445" y="300"/>
                  </a:cubicBezTo>
                  <a:cubicBezTo>
                    <a:pt x="443" y="300"/>
                    <a:pt x="498" y="295"/>
                    <a:pt x="589" y="295"/>
                  </a:cubicBezTo>
                  <a:cubicBezTo>
                    <a:pt x="817" y="295"/>
                    <a:pt x="1271" y="326"/>
                    <a:pt x="1614" y="546"/>
                  </a:cubicBezTo>
                  <a:cubicBezTo>
                    <a:pt x="1614" y="546"/>
                    <a:pt x="1306" y="165"/>
                    <a:pt x="609" y="33"/>
                  </a:cubicBezTo>
                  <a:cubicBezTo>
                    <a:pt x="609" y="33"/>
                    <a:pt x="450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19;p21">
              <a:extLst>
                <a:ext uri="{FF2B5EF4-FFF2-40B4-BE49-F238E27FC236}">
                  <a16:creationId xmlns:a16="http://schemas.microsoft.com/office/drawing/2014/main" id="{48843E41-F579-4A13-AC4C-BC7B4758ADC2}"/>
                </a:ext>
              </a:extLst>
            </p:cNvPr>
            <p:cNvSpPr/>
            <p:nvPr/>
          </p:nvSpPr>
          <p:spPr>
            <a:xfrm>
              <a:off x="2028825" y="2623325"/>
              <a:ext cx="41025" cy="40250"/>
            </a:xfrm>
            <a:custGeom>
              <a:avLst/>
              <a:gdLst/>
              <a:ahLst/>
              <a:cxnLst/>
              <a:rect l="l" t="t" r="r" b="b"/>
              <a:pathLst>
                <a:path w="1641" h="1610" extrusionOk="0">
                  <a:moveTo>
                    <a:pt x="732" y="0"/>
                  </a:moveTo>
                  <a:cubicBezTo>
                    <a:pt x="631" y="0"/>
                    <a:pt x="529" y="24"/>
                    <a:pt x="435" y="73"/>
                  </a:cubicBezTo>
                  <a:cubicBezTo>
                    <a:pt x="115" y="241"/>
                    <a:pt x="0" y="634"/>
                    <a:pt x="168" y="958"/>
                  </a:cubicBezTo>
                  <a:lnTo>
                    <a:pt x="320" y="1258"/>
                  </a:lnTo>
                  <a:cubicBezTo>
                    <a:pt x="441" y="1482"/>
                    <a:pt x="670" y="1609"/>
                    <a:pt x="905" y="1609"/>
                  </a:cubicBezTo>
                  <a:cubicBezTo>
                    <a:pt x="1005" y="1609"/>
                    <a:pt x="1107" y="1586"/>
                    <a:pt x="1202" y="1537"/>
                  </a:cubicBezTo>
                  <a:cubicBezTo>
                    <a:pt x="1521" y="1368"/>
                    <a:pt x="1640" y="975"/>
                    <a:pt x="1468" y="651"/>
                  </a:cubicBezTo>
                  <a:lnTo>
                    <a:pt x="1316" y="356"/>
                  </a:lnTo>
                  <a:cubicBezTo>
                    <a:pt x="1199" y="129"/>
                    <a:pt x="968" y="0"/>
                    <a:pt x="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20;p21">
              <a:extLst>
                <a:ext uri="{FF2B5EF4-FFF2-40B4-BE49-F238E27FC236}">
                  <a16:creationId xmlns:a16="http://schemas.microsoft.com/office/drawing/2014/main" id="{F5B045A3-4038-4C22-950C-0EA62DA13276}"/>
                </a:ext>
              </a:extLst>
            </p:cNvPr>
            <p:cNvSpPr/>
            <p:nvPr/>
          </p:nvSpPr>
          <p:spPr>
            <a:xfrm>
              <a:off x="2056500" y="2631075"/>
              <a:ext cx="27300" cy="16925"/>
            </a:xfrm>
            <a:custGeom>
              <a:avLst/>
              <a:gdLst/>
              <a:ahLst/>
              <a:cxnLst/>
              <a:rect l="l" t="t" r="r" b="b"/>
              <a:pathLst>
                <a:path w="1092" h="677" extrusionOk="0">
                  <a:moveTo>
                    <a:pt x="847" y="0"/>
                  </a:moveTo>
                  <a:cubicBezTo>
                    <a:pt x="819" y="0"/>
                    <a:pt x="791" y="6"/>
                    <a:pt x="763" y="17"/>
                  </a:cubicBezTo>
                  <a:lnTo>
                    <a:pt x="164" y="259"/>
                  </a:lnTo>
                  <a:cubicBezTo>
                    <a:pt x="50" y="304"/>
                    <a:pt x="0" y="427"/>
                    <a:pt x="45" y="542"/>
                  </a:cubicBezTo>
                  <a:cubicBezTo>
                    <a:pt x="80" y="626"/>
                    <a:pt x="159" y="677"/>
                    <a:pt x="245" y="677"/>
                  </a:cubicBezTo>
                  <a:cubicBezTo>
                    <a:pt x="272" y="677"/>
                    <a:pt x="301" y="672"/>
                    <a:pt x="328" y="661"/>
                  </a:cubicBezTo>
                  <a:lnTo>
                    <a:pt x="927" y="419"/>
                  </a:lnTo>
                  <a:cubicBezTo>
                    <a:pt x="1038" y="370"/>
                    <a:pt x="1091" y="251"/>
                    <a:pt x="1046" y="136"/>
                  </a:cubicBezTo>
                  <a:cubicBezTo>
                    <a:pt x="1009" y="50"/>
                    <a:pt x="930" y="0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21;p21">
              <a:extLst>
                <a:ext uri="{FF2B5EF4-FFF2-40B4-BE49-F238E27FC236}">
                  <a16:creationId xmlns:a16="http://schemas.microsoft.com/office/drawing/2014/main" id="{E6339A52-FDE5-4C79-A4DC-CD0493FBD007}"/>
                </a:ext>
              </a:extLst>
            </p:cNvPr>
            <p:cNvSpPr/>
            <p:nvPr/>
          </p:nvSpPr>
          <p:spPr>
            <a:xfrm>
              <a:off x="2053625" y="2616750"/>
              <a:ext cx="28325" cy="20950"/>
            </a:xfrm>
            <a:custGeom>
              <a:avLst/>
              <a:gdLst/>
              <a:ahLst/>
              <a:cxnLst/>
              <a:rect l="l" t="t" r="r" b="b"/>
              <a:pathLst>
                <a:path w="1133" h="838" extrusionOk="0">
                  <a:moveTo>
                    <a:pt x="892" y="0"/>
                  </a:moveTo>
                  <a:cubicBezTo>
                    <a:pt x="845" y="0"/>
                    <a:pt x="795" y="15"/>
                    <a:pt x="751" y="45"/>
                  </a:cubicBezTo>
                  <a:lnTo>
                    <a:pt x="148" y="434"/>
                  </a:lnTo>
                  <a:cubicBezTo>
                    <a:pt x="42" y="504"/>
                    <a:pt x="1" y="643"/>
                    <a:pt x="66" y="746"/>
                  </a:cubicBezTo>
                  <a:cubicBezTo>
                    <a:pt x="108" y="805"/>
                    <a:pt x="175" y="838"/>
                    <a:pt x="246" y="838"/>
                  </a:cubicBezTo>
                  <a:cubicBezTo>
                    <a:pt x="292" y="838"/>
                    <a:pt x="341" y="824"/>
                    <a:pt x="386" y="795"/>
                  </a:cubicBezTo>
                  <a:lnTo>
                    <a:pt x="985" y="405"/>
                  </a:lnTo>
                  <a:cubicBezTo>
                    <a:pt x="1091" y="336"/>
                    <a:pt x="1132" y="196"/>
                    <a:pt x="1067" y="94"/>
                  </a:cubicBezTo>
                  <a:cubicBezTo>
                    <a:pt x="1027" y="32"/>
                    <a:pt x="962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22;p21">
              <a:extLst>
                <a:ext uri="{FF2B5EF4-FFF2-40B4-BE49-F238E27FC236}">
                  <a16:creationId xmlns:a16="http://schemas.microsoft.com/office/drawing/2014/main" id="{708B2D1F-4E0B-4A42-B611-72BB36C443D4}"/>
                </a:ext>
              </a:extLst>
            </p:cNvPr>
            <p:cNvSpPr/>
            <p:nvPr/>
          </p:nvSpPr>
          <p:spPr>
            <a:xfrm>
              <a:off x="2044800" y="2607200"/>
              <a:ext cx="23300" cy="25750"/>
            </a:xfrm>
            <a:custGeom>
              <a:avLst/>
              <a:gdLst/>
              <a:ahLst/>
              <a:cxnLst/>
              <a:rect l="l" t="t" r="r" b="b"/>
              <a:pathLst>
                <a:path w="932" h="1030" extrusionOk="0">
                  <a:moveTo>
                    <a:pt x="697" y="0"/>
                  </a:moveTo>
                  <a:cubicBezTo>
                    <a:pt x="626" y="0"/>
                    <a:pt x="552" y="36"/>
                    <a:pt x="501" y="103"/>
                  </a:cubicBezTo>
                  <a:lnTo>
                    <a:pt x="79" y="673"/>
                  </a:lnTo>
                  <a:cubicBezTo>
                    <a:pt x="1" y="775"/>
                    <a:pt x="9" y="919"/>
                    <a:pt x="107" y="988"/>
                  </a:cubicBezTo>
                  <a:cubicBezTo>
                    <a:pt x="145" y="1016"/>
                    <a:pt x="188" y="1029"/>
                    <a:pt x="231" y="1029"/>
                  </a:cubicBezTo>
                  <a:cubicBezTo>
                    <a:pt x="302" y="1029"/>
                    <a:pt x="373" y="993"/>
                    <a:pt x="419" y="927"/>
                  </a:cubicBezTo>
                  <a:lnTo>
                    <a:pt x="850" y="357"/>
                  </a:lnTo>
                  <a:cubicBezTo>
                    <a:pt x="932" y="254"/>
                    <a:pt x="919" y="111"/>
                    <a:pt x="821" y="41"/>
                  </a:cubicBezTo>
                  <a:cubicBezTo>
                    <a:pt x="784" y="13"/>
                    <a:pt x="741" y="0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23;p21">
              <a:extLst>
                <a:ext uri="{FF2B5EF4-FFF2-40B4-BE49-F238E27FC236}">
                  <a16:creationId xmlns:a16="http://schemas.microsoft.com/office/drawing/2014/main" id="{D086807E-397A-4482-AB1C-4EF2D8BDBCB8}"/>
                </a:ext>
              </a:extLst>
            </p:cNvPr>
            <p:cNvSpPr/>
            <p:nvPr/>
          </p:nvSpPr>
          <p:spPr>
            <a:xfrm>
              <a:off x="2035475" y="2612675"/>
              <a:ext cx="13350" cy="25725"/>
            </a:xfrm>
            <a:custGeom>
              <a:avLst/>
              <a:gdLst/>
              <a:ahLst/>
              <a:cxnLst/>
              <a:rect l="l" t="t" r="r" b="b"/>
              <a:pathLst>
                <a:path w="534" h="1029" extrusionOk="0">
                  <a:moveTo>
                    <a:pt x="298" y="0"/>
                  </a:moveTo>
                  <a:cubicBezTo>
                    <a:pt x="192" y="0"/>
                    <a:pt x="102" y="78"/>
                    <a:pt x="87" y="179"/>
                  </a:cubicBezTo>
                  <a:lnTo>
                    <a:pt x="13" y="794"/>
                  </a:lnTo>
                  <a:cubicBezTo>
                    <a:pt x="1" y="909"/>
                    <a:pt x="87" y="1011"/>
                    <a:pt x="206" y="1028"/>
                  </a:cubicBezTo>
                  <a:cubicBezTo>
                    <a:pt x="213" y="1028"/>
                    <a:pt x="221" y="1029"/>
                    <a:pt x="229" y="1029"/>
                  </a:cubicBezTo>
                  <a:cubicBezTo>
                    <a:pt x="335" y="1029"/>
                    <a:pt x="432" y="951"/>
                    <a:pt x="444" y="847"/>
                  </a:cubicBezTo>
                  <a:lnTo>
                    <a:pt x="517" y="232"/>
                  </a:lnTo>
                  <a:cubicBezTo>
                    <a:pt x="534" y="117"/>
                    <a:pt x="444" y="15"/>
                    <a:pt x="329" y="3"/>
                  </a:cubicBezTo>
                  <a:cubicBezTo>
                    <a:pt x="319" y="1"/>
                    <a:pt x="308" y="0"/>
                    <a:pt x="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24;p21">
              <a:extLst>
                <a:ext uri="{FF2B5EF4-FFF2-40B4-BE49-F238E27FC236}">
                  <a16:creationId xmlns:a16="http://schemas.microsoft.com/office/drawing/2014/main" id="{B44D858A-E1E4-4E1C-BDAC-BAC088582CE3}"/>
                </a:ext>
              </a:extLst>
            </p:cNvPr>
            <p:cNvSpPr/>
            <p:nvPr/>
          </p:nvSpPr>
          <p:spPr>
            <a:xfrm>
              <a:off x="2052200" y="2645725"/>
              <a:ext cx="26050" cy="11425"/>
            </a:xfrm>
            <a:custGeom>
              <a:avLst/>
              <a:gdLst/>
              <a:ahLst/>
              <a:cxnLst/>
              <a:rect l="l" t="t" r="r" b="b"/>
              <a:pathLst>
                <a:path w="1042" h="457" extrusionOk="0">
                  <a:moveTo>
                    <a:pt x="214" y="1"/>
                  </a:moveTo>
                  <a:cubicBezTo>
                    <a:pt x="107" y="1"/>
                    <a:pt x="12" y="90"/>
                    <a:pt x="8" y="206"/>
                  </a:cubicBezTo>
                  <a:cubicBezTo>
                    <a:pt x="0" y="325"/>
                    <a:pt x="90" y="427"/>
                    <a:pt x="201" y="431"/>
                  </a:cubicBezTo>
                  <a:lnTo>
                    <a:pt x="820" y="456"/>
                  </a:lnTo>
                  <a:cubicBezTo>
                    <a:pt x="825" y="456"/>
                    <a:pt x="830" y="457"/>
                    <a:pt x="834" y="457"/>
                  </a:cubicBezTo>
                  <a:cubicBezTo>
                    <a:pt x="943" y="457"/>
                    <a:pt x="1030" y="365"/>
                    <a:pt x="1038" y="251"/>
                  </a:cubicBezTo>
                  <a:cubicBezTo>
                    <a:pt x="1042" y="136"/>
                    <a:pt x="956" y="34"/>
                    <a:pt x="841" y="25"/>
                  </a:cubicBezTo>
                  <a:lnTo>
                    <a:pt x="222" y="1"/>
                  </a:lnTo>
                  <a:cubicBezTo>
                    <a:pt x="219" y="1"/>
                    <a:pt x="217" y="1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25;p21">
              <a:extLst>
                <a:ext uri="{FF2B5EF4-FFF2-40B4-BE49-F238E27FC236}">
                  <a16:creationId xmlns:a16="http://schemas.microsoft.com/office/drawing/2014/main" id="{1EBF60E3-D52B-4ADD-9CDA-F82EC49349B3}"/>
                </a:ext>
              </a:extLst>
            </p:cNvPr>
            <p:cNvSpPr/>
            <p:nvPr/>
          </p:nvSpPr>
          <p:spPr>
            <a:xfrm>
              <a:off x="2058025" y="2608425"/>
              <a:ext cx="10075" cy="18775"/>
            </a:xfrm>
            <a:custGeom>
              <a:avLst/>
              <a:gdLst/>
              <a:ahLst/>
              <a:cxnLst/>
              <a:rect l="l" t="t" r="r" b="b"/>
              <a:pathLst>
                <a:path w="403" h="751" extrusionOk="0">
                  <a:moveTo>
                    <a:pt x="300" y="0"/>
                  </a:moveTo>
                  <a:lnTo>
                    <a:pt x="300" y="0"/>
                  </a:lnTo>
                  <a:cubicBezTo>
                    <a:pt x="337" y="74"/>
                    <a:pt x="317" y="144"/>
                    <a:pt x="271" y="242"/>
                  </a:cubicBezTo>
                  <a:lnTo>
                    <a:pt x="1" y="751"/>
                  </a:lnTo>
                  <a:lnTo>
                    <a:pt x="329" y="312"/>
                  </a:lnTo>
                  <a:cubicBezTo>
                    <a:pt x="403" y="209"/>
                    <a:pt x="394" y="74"/>
                    <a:pt x="300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26;p21">
              <a:extLst>
                <a:ext uri="{FF2B5EF4-FFF2-40B4-BE49-F238E27FC236}">
                  <a16:creationId xmlns:a16="http://schemas.microsoft.com/office/drawing/2014/main" id="{8E85968D-4717-4FFC-819D-F40A3BB6A821}"/>
                </a:ext>
              </a:extLst>
            </p:cNvPr>
            <p:cNvSpPr/>
            <p:nvPr/>
          </p:nvSpPr>
          <p:spPr>
            <a:xfrm>
              <a:off x="2045025" y="2613025"/>
              <a:ext cx="5000" cy="9475"/>
            </a:xfrm>
            <a:custGeom>
              <a:avLst/>
              <a:gdLst/>
              <a:ahLst/>
              <a:cxnLst/>
              <a:rect l="l" t="t" r="r" b="b"/>
              <a:pathLst>
                <a:path w="200" h="379" extrusionOk="0">
                  <a:moveTo>
                    <a:pt x="0" y="1"/>
                  </a:moveTo>
                  <a:cubicBezTo>
                    <a:pt x="7" y="3"/>
                    <a:pt x="13" y="6"/>
                    <a:pt x="19" y="9"/>
                  </a:cubicBezTo>
                  <a:lnTo>
                    <a:pt x="19" y="9"/>
                  </a:lnTo>
                  <a:cubicBezTo>
                    <a:pt x="13" y="6"/>
                    <a:pt x="7" y="3"/>
                    <a:pt x="0" y="1"/>
                  </a:cubicBezTo>
                  <a:close/>
                  <a:moveTo>
                    <a:pt x="19" y="9"/>
                  </a:moveTo>
                  <a:cubicBezTo>
                    <a:pt x="61" y="35"/>
                    <a:pt x="74" y="101"/>
                    <a:pt x="78" y="144"/>
                  </a:cubicBezTo>
                  <a:lnTo>
                    <a:pt x="115" y="378"/>
                  </a:lnTo>
                  <a:cubicBezTo>
                    <a:pt x="119" y="311"/>
                    <a:pt x="200" y="97"/>
                    <a:pt x="19" y="9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27;p21">
              <a:extLst>
                <a:ext uri="{FF2B5EF4-FFF2-40B4-BE49-F238E27FC236}">
                  <a16:creationId xmlns:a16="http://schemas.microsoft.com/office/drawing/2014/main" id="{DE1DC4E2-50AD-46F7-8AFB-1FCD2000746F}"/>
                </a:ext>
              </a:extLst>
            </p:cNvPr>
            <p:cNvSpPr/>
            <p:nvPr/>
          </p:nvSpPr>
          <p:spPr>
            <a:xfrm>
              <a:off x="2037625" y="2647575"/>
              <a:ext cx="40625" cy="16075"/>
            </a:xfrm>
            <a:custGeom>
              <a:avLst/>
              <a:gdLst/>
              <a:ahLst/>
              <a:cxnLst/>
              <a:rect l="l" t="t" r="r" b="b"/>
              <a:pathLst>
                <a:path w="1625" h="643" extrusionOk="0">
                  <a:moveTo>
                    <a:pt x="1543" y="1"/>
                  </a:moveTo>
                  <a:lnTo>
                    <a:pt x="1543" y="1"/>
                  </a:lnTo>
                  <a:cubicBezTo>
                    <a:pt x="1559" y="34"/>
                    <a:pt x="1563" y="70"/>
                    <a:pt x="1563" y="107"/>
                  </a:cubicBezTo>
                  <a:cubicBezTo>
                    <a:pt x="1559" y="220"/>
                    <a:pt x="1465" y="312"/>
                    <a:pt x="1357" y="312"/>
                  </a:cubicBezTo>
                  <a:cubicBezTo>
                    <a:pt x="1355" y="312"/>
                    <a:pt x="1352" y="312"/>
                    <a:pt x="1350" y="312"/>
                  </a:cubicBezTo>
                  <a:lnTo>
                    <a:pt x="1022" y="296"/>
                  </a:lnTo>
                  <a:cubicBezTo>
                    <a:pt x="964" y="378"/>
                    <a:pt x="887" y="444"/>
                    <a:pt x="796" y="497"/>
                  </a:cubicBezTo>
                  <a:cubicBezTo>
                    <a:pt x="701" y="547"/>
                    <a:pt x="598" y="571"/>
                    <a:pt x="498" y="571"/>
                  </a:cubicBezTo>
                  <a:cubicBezTo>
                    <a:pt x="309" y="571"/>
                    <a:pt x="126" y="488"/>
                    <a:pt x="1" y="341"/>
                  </a:cubicBezTo>
                  <a:lnTo>
                    <a:pt x="1" y="341"/>
                  </a:lnTo>
                  <a:cubicBezTo>
                    <a:pt x="126" y="533"/>
                    <a:pt x="337" y="642"/>
                    <a:pt x="551" y="642"/>
                  </a:cubicBezTo>
                  <a:cubicBezTo>
                    <a:pt x="653" y="642"/>
                    <a:pt x="755" y="618"/>
                    <a:pt x="850" y="567"/>
                  </a:cubicBezTo>
                  <a:cubicBezTo>
                    <a:pt x="944" y="517"/>
                    <a:pt x="1022" y="448"/>
                    <a:pt x="1075" y="370"/>
                  </a:cubicBezTo>
                  <a:lnTo>
                    <a:pt x="1403" y="382"/>
                  </a:lnTo>
                  <a:cubicBezTo>
                    <a:pt x="1406" y="382"/>
                    <a:pt x="1408" y="382"/>
                    <a:pt x="1411" y="382"/>
                  </a:cubicBezTo>
                  <a:cubicBezTo>
                    <a:pt x="1522" y="382"/>
                    <a:pt x="1617" y="293"/>
                    <a:pt x="1621" y="177"/>
                  </a:cubicBezTo>
                  <a:cubicBezTo>
                    <a:pt x="1625" y="107"/>
                    <a:pt x="1596" y="38"/>
                    <a:pt x="154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28;p21">
              <a:extLst>
                <a:ext uri="{FF2B5EF4-FFF2-40B4-BE49-F238E27FC236}">
                  <a16:creationId xmlns:a16="http://schemas.microsoft.com/office/drawing/2014/main" id="{67353ACF-3FEC-4B56-9D53-31954E13A1A8}"/>
                </a:ext>
              </a:extLst>
            </p:cNvPr>
            <p:cNvSpPr/>
            <p:nvPr/>
          </p:nvSpPr>
          <p:spPr>
            <a:xfrm>
              <a:off x="2063775" y="2617950"/>
              <a:ext cx="18075" cy="18175"/>
            </a:xfrm>
            <a:custGeom>
              <a:avLst/>
              <a:gdLst/>
              <a:ahLst/>
              <a:cxnLst/>
              <a:rect l="l" t="t" r="r" b="b"/>
              <a:pathLst>
                <a:path w="723" h="727" extrusionOk="0">
                  <a:moveTo>
                    <a:pt x="616" y="1"/>
                  </a:moveTo>
                  <a:cubicBezTo>
                    <a:pt x="657" y="99"/>
                    <a:pt x="616" y="185"/>
                    <a:pt x="517" y="284"/>
                  </a:cubicBezTo>
                  <a:lnTo>
                    <a:pt x="0" y="726"/>
                  </a:lnTo>
                  <a:lnTo>
                    <a:pt x="575" y="357"/>
                  </a:lnTo>
                  <a:cubicBezTo>
                    <a:pt x="685" y="288"/>
                    <a:pt x="722" y="148"/>
                    <a:pt x="657" y="46"/>
                  </a:cubicBezTo>
                  <a:cubicBezTo>
                    <a:pt x="644" y="25"/>
                    <a:pt x="632" y="9"/>
                    <a:pt x="616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29;p21">
              <a:extLst>
                <a:ext uri="{FF2B5EF4-FFF2-40B4-BE49-F238E27FC236}">
                  <a16:creationId xmlns:a16="http://schemas.microsoft.com/office/drawing/2014/main" id="{C8AD4BA2-EC64-4C54-A111-17F7B85BA7B2}"/>
                </a:ext>
              </a:extLst>
            </p:cNvPr>
            <p:cNvSpPr/>
            <p:nvPr/>
          </p:nvSpPr>
          <p:spPr>
            <a:xfrm>
              <a:off x="2067975" y="2632300"/>
              <a:ext cx="15825" cy="13875"/>
            </a:xfrm>
            <a:custGeom>
              <a:avLst/>
              <a:gdLst/>
              <a:ahLst/>
              <a:cxnLst/>
              <a:rect l="l" t="t" r="r" b="b"/>
              <a:pathLst>
                <a:path w="633" h="555" extrusionOk="0">
                  <a:moveTo>
                    <a:pt x="525" y="1"/>
                  </a:moveTo>
                  <a:cubicBezTo>
                    <a:pt x="525" y="5"/>
                    <a:pt x="530" y="5"/>
                    <a:pt x="530" y="9"/>
                  </a:cubicBezTo>
                  <a:cubicBezTo>
                    <a:pt x="575" y="124"/>
                    <a:pt x="517" y="222"/>
                    <a:pt x="411" y="292"/>
                  </a:cubicBezTo>
                  <a:lnTo>
                    <a:pt x="1" y="554"/>
                  </a:lnTo>
                  <a:lnTo>
                    <a:pt x="1" y="554"/>
                  </a:lnTo>
                  <a:lnTo>
                    <a:pt x="156" y="493"/>
                  </a:lnTo>
                  <a:lnTo>
                    <a:pt x="468" y="366"/>
                  </a:lnTo>
                  <a:cubicBezTo>
                    <a:pt x="575" y="316"/>
                    <a:pt x="632" y="193"/>
                    <a:pt x="587" y="83"/>
                  </a:cubicBezTo>
                  <a:cubicBezTo>
                    <a:pt x="571" y="50"/>
                    <a:pt x="550" y="21"/>
                    <a:pt x="52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30;p21">
              <a:extLst>
                <a:ext uri="{FF2B5EF4-FFF2-40B4-BE49-F238E27FC236}">
                  <a16:creationId xmlns:a16="http://schemas.microsoft.com/office/drawing/2014/main" id="{9D12D217-BBE8-4E1F-87FB-9D4A59C3F98A}"/>
                </a:ext>
              </a:extLst>
            </p:cNvPr>
            <p:cNvSpPr/>
            <p:nvPr/>
          </p:nvSpPr>
          <p:spPr>
            <a:xfrm>
              <a:off x="1978800" y="2639075"/>
              <a:ext cx="58750" cy="49250"/>
            </a:xfrm>
            <a:custGeom>
              <a:avLst/>
              <a:gdLst/>
              <a:ahLst/>
              <a:cxnLst/>
              <a:rect l="l" t="t" r="r" b="b"/>
              <a:pathLst>
                <a:path w="2350" h="1970" extrusionOk="0">
                  <a:moveTo>
                    <a:pt x="1763" y="0"/>
                  </a:moveTo>
                  <a:lnTo>
                    <a:pt x="1763" y="0"/>
                  </a:lnTo>
                  <a:cubicBezTo>
                    <a:pt x="1191" y="313"/>
                    <a:pt x="688" y="374"/>
                    <a:pt x="383" y="374"/>
                  </a:cubicBezTo>
                  <a:cubicBezTo>
                    <a:pt x="188" y="374"/>
                    <a:pt x="74" y="349"/>
                    <a:pt x="74" y="349"/>
                  </a:cubicBezTo>
                  <a:lnTo>
                    <a:pt x="0" y="1841"/>
                  </a:lnTo>
                  <a:cubicBezTo>
                    <a:pt x="108" y="1932"/>
                    <a:pt x="249" y="1970"/>
                    <a:pt x="410" y="1970"/>
                  </a:cubicBezTo>
                  <a:cubicBezTo>
                    <a:pt x="1168" y="1970"/>
                    <a:pt x="2350" y="1132"/>
                    <a:pt x="2350" y="1132"/>
                  </a:cubicBezTo>
                  <a:lnTo>
                    <a:pt x="2083" y="718"/>
                  </a:lnTo>
                  <a:cubicBezTo>
                    <a:pt x="1706" y="82"/>
                    <a:pt x="1763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31;p21">
              <a:extLst>
                <a:ext uri="{FF2B5EF4-FFF2-40B4-BE49-F238E27FC236}">
                  <a16:creationId xmlns:a16="http://schemas.microsoft.com/office/drawing/2014/main" id="{B95F9DC3-1F13-49D7-B0A5-7470154D4DBA}"/>
                </a:ext>
              </a:extLst>
            </p:cNvPr>
            <p:cNvSpPr/>
            <p:nvPr/>
          </p:nvSpPr>
          <p:spPr>
            <a:xfrm>
              <a:off x="1978800" y="2661925"/>
              <a:ext cx="58750" cy="26550"/>
            </a:xfrm>
            <a:custGeom>
              <a:avLst/>
              <a:gdLst/>
              <a:ahLst/>
              <a:cxnLst/>
              <a:rect l="l" t="t" r="r" b="b"/>
              <a:pathLst>
                <a:path w="2350" h="1062" extrusionOk="0">
                  <a:moveTo>
                    <a:pt x="2206" y="1"/>
                  </a:moveTo>
                  <a:cubicBezTo>
                    <a:pt x="1965" y="162"/>
                    <a:pt x="976" y="801"/>
                    <a:pt x="317" y="801"/>
                  </a:cubicBezTo>
                  <a:cubicBezTo>
                    <a:pt x="204" y="801"/>
                    <a:pt x="101" y="782"/>
                    <a:pt x="12" y="739"/>
                  </a:cubicBezTo>
                  <a:lnTo>
                    <a:pt x="0" y="932"/>
                  </a:lnTo>
                  <a:cubicBezTo>
                    <a:pt x="108" y="1024"/>
                    <a:pt x="251" y="1062"/>
                    <a:pt x="413" y="1062"/>
                  </a:cubicBezTo>
                  <a:cubicBezTo>
                    <a:pt x="1172" y="1062"/>
                    <a:pt x="2350" y="226"/>
                    <a:pt x="2350" y="226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32;p21">
              <a:extLst>
                <a:ext uri="{FF2B5EF4-FFF2-40B4-BE49-F238E27FC236}">
                  <a16:creationId xmlns:a16="http://schemas.microsoft.com/office/drawing/2014/main" id="{25DFA5F6-C361-411A-8445-79BDC07015FC}"/>
                </a:ext>
              </a:extLst>
            </p:cNvPr>
            <p:cNvSpPr/>
            <p:nvPr/>
          </p:nvSpPr>
          <p:spPr>
            <a:xfrm>
              <a:off x="2022450" y="2639175"/>
              <a:ext cx="350" cy="750"/>
            </a:xfrm>
            <a:custGeom>
              <a:avLst/>
              <a:gdLst/>
              <a:ahLst/>
              <a:cxnLst/>
              <a:rect l="l" t="t" r="r" b="b"/>
              <a:pathLst>
                <a:path w="14" h="30" extrusionOk="0">
                  <a:moveTo>
                    <a:pt x="13" y="0"/>
                  </a:moveTo>
                  <a:lnTo>
                    <a:pt x="13" y="0"/>
                  </a:lnTo>
                  <a:cubicBezTo>
                    <a:pt x="13" y="1"/>
                    <a:pt x="9" y="9"/>
                    <a:pt x="1" y="9"/>
                  </a:cubicBezTo>
                  <a:cubicBezTo>
                    <a:pt x="7" y="11"/>
                    <a:pt x="10" y="16"/>
                    <a:pt x="12" y="21"/>
                  </a:cubicBezTo>
                  <a:lnTo>
                    <a:pt x="12" y="21"/>
                  </a:lnTo>
                  <a:cubicBezTo>
                    <a:pt x="10" y="7"/>
                    <a:pt x="13" y="1"/>
                    <a:pt x="13" y="0"/>
                  </a:cubicBezTo>
                  <a:close/>
                  <a:moveTo>
                    <a:pt x="12" y="21"/>
                  </a:moveTo>
                  <a:cubicBezTo>
                    <a:pt x="12" y="24"/>
                    <a:pt x="13" y="26"/>
                    <a:pt x="13" y="29"/>
                  </a:cubicBezTo>
                  <a:cubicBezTo>
                    <a:pt x="13" y="27"/>
                    <a:pt x="13" y="24"/>
                    <a:pt x="1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33;p21">
              <a:extLst>
                <a:ext uri="{FF2B5EF4-FFF2-40B4-BE49-F238E27FC236}">
                  <a16:creationId xmlns:a16="http://schemas.microsoft.com/office/drawing/2014/main" id="{CBFD3CFC-8FD3-4EF6-8957-4AEB9524593C}"/>
                </a:ext>
              </a:extLst>
            </p:cNvPr>
            <p:cNvSpPr/>
            <p:nvPr/>
          </p:nvSpPr>
          <p:spPr>
            <a:xfrm>
              <a:off x="2021850" y="2634975"/>
              <a:ext cx="25125" cy="33525"/>
            </a:xfrm>
            <a:custGeom>
              <a:avLst/>
              <a:gdLst/>
              <a:ahLst/>
              <a:cxnLst/>
              <a:rect l="l" t="t" r="r" b="b"/>
              <a:pathLst>
                <a:path w="1005" h="1341" extrusionOk="0">
                  <a:moveTo>
                    <a:pt x="243" y="0"/>
                  </a:moveTo>
                  <a:cubicBezTo>
                    <a:pt x="209" y="0"/>
                    <a:pt x="175" y="8"/>
                    <a:pt x="144" y="25"/>
                  </a:cubicBezTo>
                  <a:cubicBezTo>
                    <a:pt x="33" y="86"/>
                    <a:pt x="0" y="242"/>
                    <a:pt x="74" y="369"/>
                  </a:cubicBezTo>
                  <a:lnTo>
                    <a:pt x="533" y="1194"/>
                  </a:lnTo>
                  <a:cubicBezTo>
                    <a:pt x="587" y="1288"/>
                    <a:pt x="678" y="1340"/>
                    <a:pt x="765" y="1340"/>
                  </a:cubicBezTo>
                  <a:cubicBezTo>
                    <a:pt x="799" y="1340"/>
                    <a:pt x="832" y="1333"/>
                    <a:pt x="861" y="1317"/>
                  </a:cubicBezTo>
                  <a:cubicBezTo>
                    <a:pt x="976" y="1255"/>
                    <a:pt x="1005" y="1103"/>
                    <a:pt x="935" y="976"/>
                  </a:cubicBezTo>
                  <a:lnTo>
                    <a:pt x="472" y="148"/>
                  </a:lnTo>
                  <a:cubicBezTo>
                    <a:pt x="421" y="56"/>
                    <a:pt x="332" y="0"/>
                    <a:pt x="24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34;p21">
              <a:extLst>
                <a:ext uri="{FF2B5EF4-FFF2-40B4-BE49-F238E27FC236}">
                  <a16:creationId xmlns:a16="http://schemas.microsoft.com/office/drawing/2014/main" id="{C3CC9C17-567C-4BD4-B957-3B33440F3064}"/>
                </a:ext>
              </a:extLst>
            </p:cNvPr>
            <p:cNvSpPr/>
            <p:nvPr/>
          </p:nvSpPr>
          <p:spPr>
            <a:xfrm>
              <a:off x="2025950" y="2635150"/>
              <a:ext cx="21025" cy="33400"/>
            </a:xfrm>
            <a:custGeom>
              <a:avLst/>
              <a:gdLst/>
              <a:ahLst/>
              <a:cxnLst/>
              <a:rect l="l" t="t" r="r" b="b"/>
              <a:pathLst>
                <a:path w="841" h="1336" extrusionOk="0">
                  <a:moveTo>
                    <a:pt x="76" y="0"/>
                  </a:moveTo>
                  <a:cubicBezTo>
                    <a:pt x="50" y="0"/>
                    <a:pt x="24" y="5"/>
                    <a:pt x="0" y="14"/>
                  </a:cubicBezTo>
                  <a:cubicBezTo>
                    <a:pt x="66" y="34"/>
                    <a:pt x="136" y="79"/>
                    <a:pt x="177" y="153"/>
                  </a:cubicBezTo>
                  <a:lnTo>
                    <a:pt x="636" y="977"/>
                  </a:lnTo>
                  <a:cubicBezTo>
                    <a:pt x="710" y="1105"/>
                    <a:pt x="677" y="1260"/>
                    <a:pt x="566" y="1322"/>
                  </a:cubicBezTo>
                  <a:cubicBezTo>
                    <a:pt x="558" y="1322"/>
                    <a:pt x="550" y="1326"/>
                    <a:pt x="538" y="1326"/>
                  </a:cubicBezTo>
                  <a:cubicBezTo>
                    <a:pt x="560" y="1332"/>
                    <a:pt x="582" y="1336"/>
                    <a:pt x="603" y="1336"/>
                  </a:cubicBezTo>
                  <a:cubicBezTo>
                    <a:pt x="637" y="1336"/>
                    <a:pt x="670" y="1327"/>
                    <a:pt x="697" y="1310"/>
                  </a:cubicBezTo>
                  <a:cubicBezTo>
                    <a:pt x="812" y="1248"/>
                    <a:pt x="841" y="1096"/>
                    <a:pt x="771" y="969"/>
                  </a:cubicBezTo>
                  <a:lnTo>
                    <a:pt x="308" y="141"/>
                  </a:lnTo>
                  <a:cubicBezTo>
                    <a:pt x="257" y="52"/>
                    <a:pt x="165" y="0"/>
                    <a:pt x="76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35;p21">
              <a:extLst>
                <a:ext uri="{FF2B5EF4-FFF2-40B4-BE49-F238E27FC236}">
                  <a16:creationId xmlns:a16="http://schemas.microsoft.com/office/drawing/2014/main" id="{5FB3F021-F852-493E-9D80-5305A3D3D6B2}"/>
                </a:ext>
              </a:extLst>
            </p:cNvPr>
            <p:cNvSpPr/>
            <p:nvPr/>
          </p:nvSpPr>
          <p:spPr>
            <a:xfrm>
              <a:off x="1871050" y="2639950"/>
              <a:ext cx="174400" cy="172900"/>
            </a:xfrm>
            <a:custGeom>
              <a:avLst/>
              <a:gdLst/>
              <a:ahLst/>
              <a:cxnLst/>
              <a:rect l="l" t="t" r="r" b="b"/>
              <a:pathLst>
                <a:path w="6976" h="6916" extrusionOk="0">
                  <a:moveTo>
                    <a:pt x="3363" y="0"/>
                  </a:moveTo>
                  <a:cubicBezTo>
                    <a:pt x="3277" y="0"/>
                    <a:pt x="3169" y="15"/>
                    <a:pt x="3043" y="60"/>
                  </a:cubicBezTo>
                  <a:cubicBezTo>
                    <a:pt x="2703" y="183"/>
                    <a:pt x="1444" y="642"/>
                    <a:pt x="1444" y="642"/>
                  </a:cubicBezTo>
                  <a:cubicBezTo>
                    <a:pt x="1444" y="642"/>
                    <a:pt x="1054" y="769"/>
                    <a:pt x="825" y="1212"/>
                  </a:cubicBezTo>
                  <a:cubicBezTo>
                    <a:pt x="595" y="1659"/>
                    <a:pt x="132" y="2426"/>
                    <a:pt x="132" y="2426"/>
                  </a:cubicBezTo>
                  <a:cubicBezTo>
                    <a:pt x="132" y="2426"/>
                    <a:pt x="0" y="2651"/>
                    <a:pt x="189" y="2889"/>
                  </a:cubicBezTo>
                  <a:cubicBezTo>
                    <a:pt x="378" y="3123"/>
                    <a:pt x="2051" y="4984"/>
                    <a:pt x="2051" y="4984"/>
                  </a:cubicBezTo>
                  <a:cubicBezTo>
                    <a:pt x="2051" y="4984"/>
                    <a:pt x="2354" y="5235"/>
                    <a:pt x="2321" y="5505"/>
                  </a:cubicBezTo>
                  <a:cubicBezTo>
                    <a:pt x="2299" y="5751"/>
                    <a:pt x="2497" y="5764"/>
                    <a:pt x="2539" y="5764"/>
                  </a:cubicBezTo>
                  <a:cubicBezTo>
                    <a:pt x="2544" y="5764"/>
                    <a:pt x="2547" y="5763"/>
                    <a:pt x="2547" y="5763"/>
                  </a:cubicBezTo>
                  <a:cubicBezTo>
                    <a:pt x="2547" y="5763"/>
                    <a:pt x="2557" y="5761"/>
                    <a:pt x="2574" y="5761"/>
                  </a:cubicBezTo>
                  <a:cubicBezTo>
                    <a:pt x="2627" y="5761"/>
                    <a:pt x="2739" y="5783"/>
                    <a:pt x="2752" y="5964"/>
                  </a:cubicBezTo>
                  <a:cubicBezTo>
                    <a:pt x="2765" y="6151"/>
                    <a:pt x="3308" y="6916"/>
                    <a:pt x="3828" y="6916"/>
                  </a:cubicBezTo>
                  <a:cubicBezTo>
                    <a:pt x="3971" y="6916"/>
                    <a:pt x="4112" y="6858"/>
                    <a:pt x="4240" y="6715"/>
                  </a:cubicBezTo>
                  <a:cubicBezTo>
                    <a:pt x="4835" y="6051"/>
                    <a:pt x="6631" y="4205"/>
                    <a:pt x="6631" y="4205"/>
                  </a:cubicBezTo>
                  <a:cubicBezTo>
                    <a:pt x="6631" y="4205"/>
                    <a:pt x="6975" y="3865"/>
                    <a:pt x="6578" y="3484"/>
                  </a:cubicBezTo>
                  <a:cubicBezTo>
                    <a:pt x="6176" y="3098"/>
                    <a:pt x="6098" y="3381"/>
                    <a:pt x="6065" y="2918"/>
                  </a:cubicBezTo>
                  <a:cubicBezTo>
                    <a:pt x="6065" y="2918"/>
                    <a:pt x="6057" y="2672"/>
                    <a:pt x="5881" y="2635"/>
                  </a:cubicBezTo>
                  <a:cubicBezTo>
                    <a:pt x="5700" y="2606"/>
                    <a:pt x="5778" y="2483"/>
                    <a:pt x="5778" y="2483"/>
                  </a:cubicBezTo>
                  <a:cubicBezTo>
                    <a:pt x="5778" y="2483"/>
                    <a:pt x="5889" y="2344"/>
                    <a:pt x="5778" y="2217"/>
                  </a:cubicBezTo>
                  <a:cubicBezTo>
                    <a:pt x="5663" y="2094"/>
                    <a:pt x="5885" y="1843"/>
                    <a:pt x="5434" y="1802"/>
                  </a:cubicBezTo>
                  <a:lnTo>
                    <a:pt x="3597" y="43"/>
                  </a:lnTo>
                  <a:cubicBezTo>
                    <a:pt x="3597" y="43"/>
                    <a:pt x="3513" y="0"/>
                    <a:pt x="33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36;p21">
              <a:extLst>
                <a:ext uri="{FF2B5EF4-FFF2-40B4-BE49-F238E27FC236}">
                  <a16:creationId xmlns:a16="http://schemas.microsoft.com/office/drawing/2014/main" id="{56DE1A39-7C10-4815-8A6C-B5D6A4DAE7CC}"/>
                </a:ext>
              </a:extLst>
            </p:cNvPr>
            <p:cNvSpPr/>
            <p:nvPr/>
          </p:nvSpPr>
          <p:spPr>
            <a:xfrm>
              <a:off x="1871675" y="2639900"/>
              <a:ext cx="146500" cy="70025"/>
            </a:xfrm>
            <a:custGeom>
              <a:avLst/>
              <a:gdLst/>
              <a:ahLst/>
              <a:cxnLst/>
              <a:rect l="l" t="t" r="r" b="b"/>
              <a:pathLst>
                <a:path w="5860" h="2801" extrusionOk="0">
                  <a:moveTo>
                    <a:pt x="3333" y="1"/>
                  </a:moveTo>
                  <a:cubicBezTo>
                    <a:pt x="3247" y="1"/>
                    <a:pt x="3140" y="15"/>
                    <a:pt x="3014" y="62"/>
                  </a:cubicBezTo>
                  <a:cubicBezTo>
                    <a:pt x="2670" y="185"/>
                    <a:pt x="1415" y="644"/>
                    <a:pt x="1415" y="644"/>
                  </a:cubicBezTo>
                  <a:cubicBezTo>
                    <a:pt x="1415" y="644"/>
                    <a:pt x="1025" y="767"/>
                    <a:pt x="796" y="1214"/>
                  </a:cubicBezTo>
                  <a:cubicBezTo>
                    <a:pt x="566" y="1653"/>
                    <a:pt x="103" y="2428"/>
                    <a:pt x="103" y="2428"/>
                  </a:cubicBezTo>
                  <a:cubicBezTo>
                    <a:pt x="103" y="2428"/>
                    <a:pt x="0" y="2600"/>
                    <a:pt x="103" y="2801"/>
                  </a:cubicBezTo>
                  <a:lnTo>
                    <a:pt x="123" y="2760"/>
                  </a:lnTo>
                  <a:cubicBezTo>
                    <a:pt x="123" y="2760"/>
                    <a:pt x="586" y="1993"/>
                    <a:pt x="816" y="1546"/>
                  </a:cubicBezTo>
                  <a:cubicBezTo>
                    <a:pt x="1046" y="1107"/>
                    <a:pt x="1435" y="976"/>
                    <a:pt x="1435" y="976"/>
                  </a:cubicBezTo>
                  <a:cubicBezTo>
                    <a:pt x="1435" y="976"/>
                    <a:pt x="2690" y="517"/>
                    <a:pt x="3034" y="394"/>
                  </a:cubicBezTo>
                  <a:cubicBezTo>
                    <a:pt x="3160" y="349"/>
                    <a:pt x="3268" y="335"/>
                    <a:pt x="3355" y="335"/>
                  </a:cubicBezTo>
                  <a:cubicBezTo>
                    <a:pt x="3504" y="335"/>
                    <a:pt x="3588" y="377"/>
                    <a:pt x="3588" y="377"/>
                  </a:cubicBezTo>
                  <a:lnTo>
                    <a:pt x="5417" y="2145"/>
                  </a:lnTo>
                  <a:cubicBezTo>
                    <a:pt x="5819" y="2178"/>
                    <a:pt x="5696" y="2378"/>
                    <a:pt x="5737" y="2510"/>
                  </a:cubicBezTo>
                  <a:cubicBezTo>
                    <a:pt x="5741" y="2497"/>
                    <a:pt x="5745" y="2493"/>
                    <a:pt x="5745" y="2493"/>
                  </a:cubicBezTo>
                  <a:cubicBezTo>
                    <a:pt x="5745" y="2493"/>
                    <a:pt x="5860" y="2350"/>
                    <a:pt x="5741" y="2227"/>
                  </a:cubicBezTo>
                  <a:cubicBezTo>
                    <a:pt x="5630" y="2100"/>
                    <a:pt x="5856" y="1849"/>
                    <a:pt x="5396" y="1813"/>
                  </a:cubicBezTo>
                  <a:lnTo>
                    <a:pt x="3568" y="45"/>
                  </a:lnTo>
                  <a:cubicBezTo>
                    <a:pt x="3568" y="45"/>
                    <a:pt x="3483" y="1"/>
                    <a:pt x="3333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37;p21">
              <a:extLst>
                <a:ext uri="{FF2B5EF4-FFF2-40B4-BE49-F238E27FC236}">
                  <a16:creationId xmlns:a16="http://schemas.microsoft.com/office/drawing/2014/main" id="{1176CAE3-F9EB-44C5-A775-544C83CC8B0B}"/>
                </a:ext>
              </a:extLst>
            </p:cNvPr>
            <p:cNvSpPr/>
            <p:nvPr/>
          </p:nvSpPr>
          <p:spPr>
            <a:xfrm>
              <a:off x="2013950" y="2705600"/>
              <a:ext cx="26875" cy="34775"/>
            </a:xfrm>
            <a:custGeom>
              <a:avLst/>
              <a:gdLst/>
              <a:ahLst/>
              <a:cxnLst/>
              <a:rect l="l" t="t" r="r" b="b"/>
              <a:pathLst>
                <a:path w="1075" h="1391" extrusionOk="0">
                  <a:moveTo>
                    <a:pt x="115" y="1"/>
                  </a:moveTo>
                  <a:cubicBezTo>
                    <a:pt x="148" y="103"/>
                    <a:pt x="74" y="193"/>
                    <a:pt x="74" y="193"/>
                  </a:cubicBezTo>
                  <a:cubicBezTo>
                    <a:pt x="74" y="193"/>
                    <a:pt x="1" y="316"/>
                    <a:pt x="177" y="349"/>
                  </a:cubicBezTo>
                  <a:cubicBezTo>
                    <a:pt x="357" y="386"/>
                    <a:pt x="361" y="632"/>
                    <a:pt x="361" y="632"/>
                  </a:cubicBezTo>
                  <a:cubicBezTo>
                    <a:pt x="398" y="1091"/>
                    <a:pt x="476" y="808"/>
                    <a:pt x="874" y="1194"/>
                  </a:cubicBezTo>
                  <a:cubicBezTo>
                    <a:pt x="948" y="1259"/>
                    <a:pt x="993" y="1329"/>
                    <a:pt x="1030" y="1391"/>
                  </a:cubicBezTo>
                  <a:cubicBezTo>
                    <a:pt x="1075" y="1255"/>
                    <a:pt x="1075" y="1063"/>
                    <a:pt x="862" y="858"/>
                  </a:cubicBezTo>
                  <a:cubicBezTo>
                    <a:pt x="460" y="472"/>
                    <a:pt x="382" y="755"/>
                    <a:pt x="349" y="292"/>
                  </a:cubicBezTo>
                  <a:cubicBezTo>
                    <a:pt x="349" y="292"/>
                    <a:pt x="341" y="42"/>
                    <a:pt x="165" y="9"/>
                  </a:cubicBezTo>
                  <a:cubicBezTo>
                    <a:pt x="144" y="9"/>
                    <a:pt x="128" y="5"/>
                    <a:pt x="11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38;p21">
              <a:extLst>
                <a:ext uri="{FF2B5EF4-FFF2-40B4-BE49-F238E27FC236}">
                  <a16:creationId xmlns:a16="http://schemas.microsoft.com/office/drawing/2014/main" id="{938143C0-EC01-4A52-BC50-D0609571BDE1}"/>
                </a:ext>
              </a:extLst>
            </p:cNvPr>
            <p:cNvSpPr/>
            <p:nvPr/>
          </p:nvSpPr>
          <p:spPr>
            <a:xfrm>
              <a:off x="1932550" y="2661525"/>
              <a:ext cx="80600" cy="64075"/>
            </a:xfrm>
            <a:custGeom>
              <a:avLst/>
              <a:gdLst/>
              <a:ahLst/>
              <a:cxnLst/>
              <a:rect l="l" t="t" r="r" b="b"/>
              <a:pathLst>
                <a:path w="3224" h="2563" extrusionOk="0">
                  <a:moveTo>
                    <a:pt x="128" y="0"/>
                  </a:moveTo>
                  <a:lnTo>
                    <a:pt x="9" y="615"/>
                  </a:lnTo>
                  <a:cubicBezTo>
                    <a:pt x="1" y="693"/>
                    <a:pt x="17" y="779"/>
                    <a:pt x="70" y="849"/>
                  </a:cubicBezTo>
                  <a:lnTo>
                    <a:pt x="1178" y="2448"/>
                  </a:lnTo>
                  <a:cubicBezTo>
                    <a:pt x="1240" y="2530"/>
                    <a:pt x="1317" y="2563"/>
                    <a:pt x="1404" y="2563"/>
                  </a:cubicBezTo>
                  <a:cubicBezTo>
                    <a:pt x="1460" y="2563"/>
                    <a:pt x="1521" y="2549"/>
                    <a:pt x="1584" y="2526"/>
                  </a:cubicBezTo>
                  <a:lnTo>
                    <a:pt x="3064" y="1907"/>
                  </a:lnTo>
                  <a:cubicBezTo>
                    <a:pt x="3138" y="1850"/>
                    <a:pt x="3175" y="1764"/>
                    <a:pt x="3175" y="1677"/>
                  </a:cubicBezTo>
                  <a:lnTo>
                    <a:pt x="3224" y="1259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39;p21">
              <a:extLst>
                <a:ext uri="{FF2B5EF4-FFF2-40B4-BE49-F238E27FC236}">
                  <a16:creationId xmlns:a16="http://schemas.microsoft.com/office/drawing/2014/main" id="{4B68E634-2D8F-4DF7-ADB6-5876D17BC7CE}"/>
                </a:ext>
              </a:extLst>
            </p:cNvPr>
            <p:cNvSpPr/>
            <p:nvPr/>
          </p:nvSpPr>
          <p:spPr>
            <a:xfrm>
              <a:off x="1936350" y="2716900"/>
              <a:ext cx="15925" cy="14125"/>
            </a:xfrm>
            <a:custGeom>
              <a:avLst/>
              <a:gdLst/>
              <a:ahLst/>
              <a:cxnLst/>
              <a:rect l="l" t="t" r="r" b="b"/>
              <a:pathLst>
                <a:path w="637" h="565" extrusionOk="0">
                  <a:moveTo>
                    <a:pt x="227" y="1"/>
                  </a:moveTo>
                  <a:cubicBezTo>
                    <a:pt x="176" y="1"/>
                    <a:pt x="129" y="16"/>
                    <a:pt x="95" y="49"/>
                  </a:cubicBezTo>
                  <a:cubicBezTo>
                    <a:pt x="0" y="143"/>
                    <a:pt x="33" y="315"/>
                    <a:pt x="156" y="447"/>
                  </a:cubicBezTo>
                  <a:cubicBezTo>
                    <a:pt x="231" y="524"/>
                    <a:pt x="327" y="565"/>
                    <a:pt x="410" y="565"/>
                  </a:cubicBezTo>
                  <a:cubicBezTo>
                    <a:pt x="464" y="565"/>
                    <a:pt x="512" y="548"/>
                    <a:pt x="546" y="512"/>
                  </a:cubicBezTo>
                  <a:cubicBezTo>
                    <a:pt x="636" y="426"/>
                    <a:pt x="607" y="246"/>
                    <a:pt x="484" y="119"/>
                  </a:cubicBezTo>
                  <a:cubicBezTo>
                    <a:pt x="408" y="4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40;p21">
              <a:extLst>
                <a:ext uri="{FF2B5EF4-FFF2-40B4-BE49-F238E27FC236}">
                  <a16:creationId xmlns:a16="http://schemas.microsoft.com/office/drawing/2014/main" id="{AD327B26-218B-42C0-93EA-F568B405F9B3}"/>
                </a:ext>
              </a:extLst>
            </p:cNvPr>
            <p:cNvSpPr/>
            <p:nvPr/>
          </p:nvSpPr>
          <p:spPr>
            <a:xfrm>
              <a:off x="1920775" y="2690225"/>
              <a:ext cx="13350" cy="11750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187" y="0"/>
                  </a:moveTo>
                  <a:cubicBezTo>
                    <a:pt x="144" y="0"/>
                    <a:pt x="106" y="13"/>
                    <a:pt x="78" y="42"/>
                  </a:cubicBezTo>
                  <a:cubicBezTo>
                    <a:pt x="0" y="119"/>
                    <a:pt x="25" y="263"/>
                    <a:pt x="127" y="370"/>
                  </a:cubicBezTo>
                  <a:cubicBezTo>
                    <a:pt x="190" y="435"/>
                    <a:pt x="270" y="469"/>
                    <a:pt x="340" y="469"/>
                  </a:cubicBezTo>
                  <a:cubicBezTo>
                    <a:pt x="385" y="469"/>
                    <a:pt x="425" y="456"/>
                    <a:pt x="455" y="427"/>
                  </a:cubicBezTo>
                  <a:cubicBezTo>
                    <a:pt x="533" y="349"/>
                    <a:pt x="509" y="206"/>
                    <a:pt x="406" y="99"/>
                  </a:cubicBezTo>
                  <a:cubicBezTo>
                    <a:pt x="338" y="35"/>
                    <a:pt x="256" y="0"/>
                    <a:pt x="18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41;p21">
              <a:extLst>
                <a:ext uri="{FF2B5EF4-FFF2-40B4-BE49-F238E27FC236}">
                  <a16:creationId xmlns:a16="http://schemas.microsoft.com/office/drawing/2014/main" id="{72C92171-816F-4A42-AD71-BD2B4F4A6D21}"/>
                </a:ext>
              </a:extLst>
            </p:cNvPr>
            <p:cNvSpPr/>
            <p:nvPr/>
          </p:nvSpPr>
          <p:spPr>
            <a:xfrm>
              <a:off x="1937575" y="2716850"/>
              <a:ext cx="14575" cy="11950"/>
            </a:xfrm>
            <a:custGeom>
              <a:avLst/>
              <a:gdLst/>
              <a:ahLst/>
              <a:cxnLst/>
              <a:rect l="l" t="t" r="r" b="b"/>
              <a:pathLst>
                <a:path w="583" h="478" extrusionOk="0">
                  <a:moveTo>
                    <a:pt x="189" y="0"/>
                  </a:moveTo>
                  <a:cubicBezTo>
                    <a:pt x="136" y="0"/>
                    <a:pt x="87" y="17"/>
                    <a:pt x="50" y="51"/>
                  </a:cubicBezTo>
                  <a:cubicBezTo>
                    <a:pt x="21" y="84"/>
                    <a:pt x="5" y="121"/>
                    <a:pt x="1" y="162"/>
                  </a:cubicBezTo>
                  <a:cubicBezTo>
                    <a:pt x="5" y="145"/>
                    <a:pt x="13" y="133"/>
                    <a:pt x="25" y="125"/>
                  </a:cubicBezTo>
                  <a:cubicBezTo>
                    <a:pt x="59" y="88"/>
                    <a:pt x="107" y="70"/>
                    <a:pt x="160" y="70"/>
                  </a:cubicBezTo>
                  <a:cubicBezTo>
                    <a:pt x="244" y="70"/>
                    <a:pt x="340" y="113"/>
                    <a:pt x="415" y="190"/>
                  </a:cubicBezTo>
                  <a:cubicBezTo>
                    <a:pt x="501" y="276"/>
                    <a:pt x="542" y="387"/>
                    <a:pt x="526" y="477"/>
                  </a:cubicBezTo>
                  <a:cubicBezTo>
                    <a:pt x="583" y="379"/>
                    <a:pt x="554" y="231"/>
                    <a:pt x="439" y="121"/>
                  </a:cubicBezTo>
                  <a:cubicBezTo>
                    <a:pt x="365" y="41"/>
                    <a:pt x="272" y="0"/>
                    <a:pt x="18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42;p21">
              <a:extLst>
                <a:ext uri="{FF2B5EF4-FFF2-40B4-BE49-F238E27FC236}">
                  <a16:creationId xmlns:a16="http://schemas.microsoft.com/office/drawing/2014/main" id="{63CF7BE2-5C4A-4320-BBE2-B16384766925}"/>
                </a:ext>
              </a:extLst>
            </p:cNvPr>
            <p:cNvSpPr/>
            <p:nvPr/>
          </p:nvSpPr>
          <p:spPr>
            <a:xfrm>
              <a:off x="1921475" y="2690125"/>
              <a:ext cx="12325" cy="10075"/>
            </a:xfrm>
            <a:custGeom>
              <a:avLst/>
              <a:gdLst/>
              <a:ahLst/>
              <a:cxnLst/>
              <a:rect l="l" t="t" r="r" b="b"/>
              <a:pathLst>
                <a:path w="493" h="403" extrusionOk="0">
                  <a:moveTo>
                    <a:pt x="158" y="0"/>
                  </a:moveTo>
                  <a:cubicBezTo>
                    <a:pt x="113" y="0"/>
                    <a:pt x="72" y="15"/>
                    <a:pt x="42" y="46"/>
                  </a:cubicBezTo>
                  <a:cubicBezTo>
                    <a:pt x="17" y="70"/>
                    <a:pt x="5" y="107"/>
                    <a:pt x="1" y="144"/>
                  </a:cubicBezTo>
                  <a:cubicBezTo>
                    <a:pt x="9" y="132"/>
                    <a:pt x="13" y="128"/>
                    <a:pt x="21" y="115"/>
                  </a:cubicBezTo>
                  <a:cubicBezTo>
                    <a:pt x="52" y="87"/>
                    <a:pt x="92" y="73"/>
                    <a:pt x="137" y="73"/>
                  </a:cubicBezTo>
                  <a:cubicBezTo>
                    <a:pt x="207" y="73"/>
                    <a:pt x="287" y="107"/>
                    <a:pt x="349" y="173"/>
                  </a:cubicBezTo>
                  <a:cubicBezTo>
                    <a:pt x="423" y="246"/>
                    <a:pt x="452" y="333"/>
                    <a:pt x="444" y="402"/>
                  </a:cubicBezTo>
                  <a:cubicBezTo>
                    <a:pt x="493" y="320"/>
                    <a:pt x="464" y="193"/>
                    <a:pt x="370" y="103"/>
                  </a:cubicBezTo>
                  <a:cubicBezTo>
                    <a:pt x="305" y="36"/>
                    <a:pt x="227" y="0"/>
                    <a:pt x="158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43;p21">
              <a:extLst>
                <a:ext uri="{FF2B5EF4-FFF2-40B4-BE49-F238E27FC236}">
                  <a16:creationId xmlns:a16="http://schemas.microsoft.com/office/drawing/2014/main" id="{C962E2D2-D81D-49E3-A9C7-DC8BCEF40290}"/>
                </a:ext>
              </a:extLst>
            </p:cNvPr>
            <p:cNvSpPr/>
            <p:nvPr/>
          </p:nvSpPr>
          <p:spPr>
            <a:xfrm>
              <a:off x="1934500" y="2644200"/>
              <a:ext cx="79275" cy="67150"/>
            </a:xfrm>
            <a:custGeom>
              <a:avLst/>
              <a:gdLst/>
              <a:ahLst/>
              <a:cxnLst/>
              <a:rect l="l" t="t" r="r" b="b"/>
              <a:pathLst>
                <a:path w="3171" h="2686" extrusionOk="0">
                  <a:moveTo>
                    <a:pt x="1656" y="1"/>
                  </a:moveTo>
                  <a:cubicBezTo>
                    <a:pt x="1610" y="1"/>
                    <a:pt x="1561" y="13"/>
                    <a:pt x="1510" y="37"/>
                  </a:cubicBezTo>
                  <a:lnTo>
                    <a:pt x="116" y="591"/>
                  </a:lnTo>
                  <a:cubicBezTo>
                    <a:pt x="13" y="669"/>
                    <a:pt x="1" y="825"/>
                    <a:pt x="91" y="948"/>
                  </a:cubicBezTo>
                  <a:lnTo>
                    <a:pt x="1305" y="2580"/>
                  </a:lnTo>
                  <a:cubicBezTo>
                    <a:pt x="1363" y="2656"/>
                    <a:pt x="1436" y="2685"/>
                    <a:pt x="1515" y="2685"/>
                  </a:cubicBezTo>
                  <a:cubicBezTo>
                    <a:pt x="1562" y="2685"/>
                    <a:pt x="1612" y="2675"/>
                    <a:pt x="1661" y="2658"/>
                  </a:cubicBezTo>
                  <a:lnTo>
                    <a:pt x="3056" y="2104"/>
                  </a:lnTo>
                  <a:cubicBezTo>
                    <a:pt x="3158" y="2026"/>
                    <a:pt x="3170" y="1866"/>
                    <a:pt x="3080" y="1743"/>
                  </a:cubicBezTo>
                  <a:lnTo>
                    <a:pt x="1866" y="115"/>
                  </a:lnTo>
                  <a:cubicBezTo>
                    <a:pt x="1807" y="37"/>
                    <a:pt x="1736" y="1"/>
                    <a:pt x="165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44;p21">
              <a:extLst>
                <a:ext uri="{FF2B5EF4-FFF2-40B4-BE49-F238E27FC236}">
                  <a16:creationId xmlns:a16="http://schemas.microsoft.com/office/drawing/2014/main" id="{1F51286C-9941-47F9-89D1-E0040BCD8544}"/>
                </a:ext>
              </a:extLst>
            </p:cNvPr>
            <p:cNvSpPr/>
            <p:nvPr/>
          </p:nvSpPr>
          <p:spPr>
            <a:xfrm>
              <a:off x="1941875" y="2707000"/>
              <a:ext cx="19925" cy="19675"/>
            </a:xfrm>
            <a:custGeom>
              <a:avLst/>
              <a:gdLst/>
              <a:ahLst/>
              <a:cxnLst/>
              <a:rect l="l" t="t" r="r" b="b"/>
              <a:pathLst>
                <a:path w="797" h="787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4"/>
                    <a:pt x="5" y="683"/>
                    <a:pt x="67" y="740"/>
                  </a:cubicBezTo>
                  <a:cubicBezTo>
                    <a:pt x="97" y="771"/>
                    <a:pt x="137" y="786"/>
                    <a:pt x="177" y="786"/>
                  </a:cubicBezTo>
                  <a:cubicBezTo>
                    <a:pt x="216" y="786"/>
                    <a:pt x="255" y="771"/>
                    <a:pt x="284" y="740"/>
                  </a:cubicBezTo>
                  <a:lnTo>
                    <a:pt x="739" y="260"/>
                  </a:lnTo>
                  <a:cubicBezTo>
                    <a:pt x="796" y="199"/>
                    <a:pt x="792" y="105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45;p21">
              <a:extLst>
                <a:ext uri="{FF2B5EF4-FFF2-40B4-BE49-F238E27FC236}">
                  <a16:creationId xmlns:a16="http://schemas.microsoft.com/office/drawing/2014/main" id="{F933014D-EE4A-4881-A706-DD994870A27B}"/>
                </a:ext>
              </a:extLst>
            </p:cNvPr>
            <p:cNvSpPr/>
            <p:nvPr/>
          </p:nvSpPr>
          <p:spPr>
            <a:xfrm>
              <a:off x="1941875" y="2707000"/>
              <a:ext cx="19100" cy="18725"/>
            </a:xfrm>
            <a:custGeom>
              <a:avLst/>
              <a:gdLst/>
              <a:ahLst/>
              <a:cxnLst/>
              <a:rect l="l" t="t" r="r" b="b"/>
              <a:pathLst>
                <a:path w="764" h="749" extrusionOk="0">
                  <a:moveTo>
                    <a:pt x="621" y="1"/>
                  </a:moveTo>
                  <a:cubicBezTo>
                    <a:pt x="581" y="1"/>
                    <a:pt x="542" y="16"/>
                    <a:pt x="513" y="47"/>
                  </a:cubicBezTo>
                  <a:lnTo>
                    <a:pt x="58" y="523"/>
                  </a:lnTo>
                  <a:cubicBezTo>
                    <a:pt x="1" y="580"/>
                    <a:pt x="5" y="679"/>
                    <a:pt x="67" y="740"/>
                  </a:cubicBezTo>
                  <a:cubicBezTo>
                    <a:pt x="75" y="744"/>
                    <a:pt x="79" y="744"/>
                    <a:pt x="83" y="748"/>
                  </a:cubicBezTo>
                  <a:cubicBezTo>
                    <a:pt x="58" y="691"/>
                    <a:pt x="67" y="629"/>
                    <a:pt x="108" y="584"/>
                  </a:cubicBezTo>
                  <a:lnTo>
                    <a:pt x="567" y="109"/>
                  </a:lnTo>
                  <a:cubicBezTo>
                    <a:pt x="593" y="80"/>
                    <a:pt x="631" y="65"/>
                    <a:pt x="669" y="65"/>
                  </a:cubicBezTo>
                  <a:cubicBezTo>
                    <a:pt x="702" y="65"/>
                    <a:pt x="735" y="76"/>
                    <a:pt x="764" y="96"/>
                  </a:cubicBezTo>
                  <a:cubicBezTo>
                    <a:pt x="755" y="76"/>
                    <a:pt x="743" y="64"/>
                    <a:pt x="731" y="47"/>
                  </a:cubicBezTo>
                  <a:cubicBezTo>
                    <a:pt x="700" y="16"/>
                    <a:pt x="660" y="1"/>
                    <a:pt x="62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46;p21">
              <a:extLst>
                <a:ext uri="{FF2B5EF4-FFF2-40B4-BE49-F238E27FC236}">
                  <a16:creationId xmlns:a16="http://schemas.microsoft.com/office/drawing/2014/main" id="{CFC03141-BA9D-43BF-8B0E-4077697E72C5}"/>
                </a:ext>
              </a:extLst>
            </p:cNvPr>
            <p:cNvSpPr/>
            <p:nvPr/>
          </p:nvSpPr>
          <p:spPr>
            <a:xfrm>
              <a:off x="1947425" y="2652125"/>
              <a:ext cx="38675" cy="27775"/>
            </a:xfrm>
            <a:custGeom>
              <a:avLst/>
              <a:gdLst/>
              <a:ahLst/>
              <a:cxnLst/>
              <a:rect l="l" t="t" r="r" b="b"/>
              <a:pathLst>
                <a:path w="1547" h="1111" extrusionOk="0">
                  <a:moveTo>
                    <a:pt x="1070" y="0"/>
                  </a:moveTo>
                  <a:cubicBezTo>
                    <a:pt x="1036" y="0"/>
                    <a:pt x="996" y="11"/>
                    <a:pt x="948" y="32"/>
                  </a:cubicBezTo>
                  <a:lnTo>
                    <a:pt x="99" y="380"/>
                  </a:lnTo>
                  <a:cubicBezTo>
                    <a:pt x="21" y="438"/>
                    <a:pt x="0" y="536"/>
                    <a:pt x="50" y="602"/>
                  </a:cubicBezTo>
                  <a:lnTo>
                    <a:pt x="378" y="1053"/>
                  </a:lnTo>
                  <a:cubicBezTo>
                    <a:pt x="405" y="1090"/>
                    <a:pt x="450" y="1110"/>
                    <a:pt x="497" y="1110"/>
                  </a:cubicBezTo>
                  <a:cubicBezTo>
                    <a:pt x="532" y="1110"/>
                    <a:pt x="569" y="1098"/>
                    <a:pt x="599" y="1073"/>
                  </a:cubicBezTo>
                  <a:lnTo>
                    <a:pt x="1448" y="725"/>
                  </a:lnTo>
                  <a:cubicBezTo>
                    <a:pt x="1526" y="668"/>
                    <a:pt x="1546" y="569"/>
                    <a:pt x="1497" y="503"/>
                  </a:cubicBezTo>
                  <a:lnTo>
                    <a:pt x="1169" y="52"/>
                  </a:lnTo>
                  <a:cubicBezTo>
                    <a:pt x="1142" y="17"/>
                    <a:pt x="1110" y="0"/>
                    <a:pt x="1070" y="0"/>
                  </a:cubicBezTo>
                  <a:close/>
                </a:path>
              </a:pathLst>
            </a:custGeom>
            <a:solidFill>
              <a:srgbClr val="0A00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47;p21">
              <a:extLst>
                <a:ext uri="{FF2B5EF4-FFF2-40B4-BE49-F238E27FC236}">
                  <a16:creationId xmlns:a16="http://schemas.microsoft.com/office/drawing/2014/main" id="{62FEA2CF-799E-42D8-A2B4-3BBC4B438C8F}"/>
                </a:ext>
              </a:extLst>
            </p:cNvPr>
            <p:cNvSpPr/>
            <p:nvPr/>
          </p:nvSpPr>
          <p:spPr>
            <a:xfrm>
              <a:off x="1932750" y="2751775"/>
              <a:ext cx="77950" cy="66400"/>
            </a:xfrm>
            <a:custGeom>
              <a:avLst/>
              <a:gdLst/>
              <a:ahLst/>
              <a:cxnLst/>
              <a:rect l="l" t="t" r="r" b="b"/>
              <a:pathLst>
                <a:path w="3118" h="2656" extrusionOk="0">
                  <a:moveTo>
                    <a:pt x="1446" y="1"/>
                  </a:moveTo>
                  <a:cubicBezTo>
                    <a:pt x="1054" y="1"/>
                    <a:pt x="576" y="203"/>
                    <a:pt x="1" y="794"/>
                  </a:cubicBezTo>
                  <a:lnTo>
                    <a:pt x="2187" y="2619"/>
                  </a:lnTo>
                  <a:cubicBezTo>
                    <a:pt x="2187" y="2619"/>
                    <a:pt x="2265" y="2656"/>
                    <a:pt x="2360" y="2656"/>
                  </a:cubicBezTo>
                  <a:cubicBezTo>
                    <a:pt x="2432" y="2656"/>
                    <a:pt x="2514" y="2634"/>
                    <a:pt x="2576" y="2558"/>
                  </a:cubicBezTo>
                  <a:cubicBezTo>
                    <a:pt x="2720" y="2373"/>
                    <a:pt x="3015" y="1368"/>
                    <a:pt x="3015" y="1368"/>
                  </a:cubicBezTo>
                  <a:cubicBezTo>
                    <a:pt x="3015" y="1368"/>
                    <a:pt x="3117" y="1213"/>
                    <a:pt x="2777" y="856"/>
                  </a:cubicBezTo>
                  <a:cubicBezTo>
                    <a:pt x="2557" y="626"/>
                    <a:pt x="2135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48;p21">
              <a:extLst>
                <a:ext uri="{FF2B5EF4-FFF2-40B4-BE49-F238E27FC236}">
                  <a16:creationId xmlns:a16="http://schemas.microsoft.com/office/drawing/2014/main" id="{C325D767-6526-4184-B54B-59B4C2FA47C7}"/>
                </a:ext>
              </a:extLst>
            </p:cNvPr>
            <p:cNvSpPr/>
            <p:nvPr/>
          </p:nvSpPr>
          <p:spPr>
            <a:xfrm>
              <a:off x="1969450" y="2752350"/>
              <a:ext cx="31400" cy="26175"/>
            </a:xfrm>
            <a:custGeom>
              <a:avLst/>
              <a:gdLst/>
              <a:ahLst/>
              <a:cxnLst/>
              <a:rect l="l" t="t" r="r" b="b"/>
              <a:pathLst>
                <a:path w="1256" h="1047" extrusionOk="0">
                  <a:moveTo>
                    <a:pt x="214" y="0"/>
                  </a:moveTo>
                  <a:cubicBezTo>
                    <a:pt x="185" y="25"/>
                    <a:pt x="149" y="58"/>
                    <a:pt x="124" y="95"/>
                  </a:cubicBezTo>
                  <a:cubicBezTo>
                    <a:pt x="1" y="263"/>
                    <a:pt x="26" y="488"/>
                    <a:pt x="181" y="599"/>
                  </a:cubicBezTo>
                  <a:lnTo>
                    <a:pt x="702" y="985"/>
                  </a:lnTo>
                  <a:cubicBezTo>
                    <a:pt x="759" y="1027"/>
                    <a:pt x="826" y="1047"/>
                    <a:pt x="893" y="1047"/>
                  </a:cubicBezTo>
                  <a:cubicBezTo>
                    <a:pt x="1009" y="1047"/>
                    <a:pt x="1126" y="987"/>
                    <a:pt x="1198" y="878"/>
                  </a:cubicBezTo>
                  <a:cubicBezTo>
                    <a:pt x="1227" y="845"/>
                    <a:pt x="1239" y="804"/>
                    <a:pt x="1256" y="771"/>
                  </a:cubicBezTo>
                  <a:cubicBezTo>
                    <a:pt x="1055" y="546"/>
                    <a:pt x="723" y="107"/>
                    <a:pt x="214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49;p21">
              <a:extLst>
                <a:ext uri="{FF2B5EF4-FFF2-40B4-BE49-F238E27FC236}">
                  <a16:creationId xmlns:a16="http://schemas.microsoft.com/office/drawing/2014/main" id="{D607CA82-FCCD-47A5-B877-2181B4EDEAF7}"/>
                </a:ext>
              </a:extLst>
            </p:cNvPr>
            <p:cNvSpPr/>
            <p:nvPr/>
          </p:nvSpPr>
          <p:spPr>
            <a:xfrm>
              <a:off x="1932975" y="2751775"/>
              <a:ext cx="77725" cy="41000"/>
            </a:xfrm>
            <a:custGeom>
              <a:avLst/>
              <a:gdLst/>
              <a:ahLst/>
              <a:cxnLst/>
              <a:rect l="l" t="t" r="r" b="b"/>
              <a:pathLst>
                <a:path w="3109" h="1640" extrusionOk="0">
                  <a:moveTo>
                    <a:pt x="1443" y="1"/>
                  </a:moveTo>
                  <a:cubicBezTo>
                    <a:pt x="1051" y="1"/>
                    <a:pt x="574" y="203"/>
                    <a:pt x="0" y="794"/>
                  </a:cubicBezTo>
                  <a:cubicBezTo>
                    <a:pt x="466" y="372"/>
                    <a:pt x="872" y="221"/>
                    <a:pt x="1219" y="221"/>
                  </a:cubicBezTo>
                  <a:cubicBezTo>
                    <a:pt x="1953" y="221"/>
                    <a:pt x="2427" y="896"/>
                    <a:pt x="2649" y="1126"/>
                  </a:cubicBezTo>
                  <a:cubicBezTo>
                    <a:pt x="2971" y="1468"/>
                    <a:pt x="2891" y="1625"/>
                    <a:pt x="2883" y="1638"/>
                  </a:cubicBezTo>
                  <a:lnTo>
                    <a:pt x="2883" y="1638"/>
                  </a:lnTo>
                  <a:cubicBezTo>
                    <a:pt x="3035" y="1389"/>
                    <a:pt x="3014" y="1368"/>
                    <a:pt x="3014" y="1368"/>
                  </a:cubicBezTo>
                  <a:cubicBezTo>
                    <a:pt x="3014" y="1368"/>
                    <a:pt x="3108" y="1213"/>
                    <a:pt x="2772" y="856"/>
                  </a:cubicBezTo>
                  <a:cubicBezTo>
                    <a:pt x="2555" y="626"/>
                    <a:pt x="2132" y="1"/>
                    <a:pt x="1443" y="1"/>
                  </a:cubicBezTo>
                  <a:close/>
                  <a:moveTo>
                    <a:pt x="2883" y="1638"/>
                  </a:moveTo>
                  <a:lnTo>
                    <a:pt x="2883" y="1638"/>
                  </a:lnTo>
                  <a:cubicBezTo>
                    <a:pt x="2883" y="1638"/>
                    <a:pt x="2883" y="1639"/>
                    <a:pt x="2883" y="1639"/>
                  </a:cubicBezTo>
                  <a:cubicBezTo>
                    <a:pt x="2883" y="1639"/>
                    <a:pt x="2883" y="1639"/>
                    <a:pt x="2883" y="1638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50;p21">
              <a:extLst>
                <a:ext uri="{FF2B5EF4-FFF2-40B4-BE49-F238E27FC236}">
                  <a16:creationId xmlns:a16="http://schemas.microsoft.com/office/drawing/2014/main" id="{64D98EC1-7BE0-4940-9A98-58E6D21A8DE5}"/>
                </a:ext>
              </a:extLst>
            </p:cNvPr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51;p21">
              <a:extLst>
                <a:ext uri="{FF2B5EF4-FFF2-40B4-BE49-F238E27FC236}">
                  <a16:creationId xmlns:a16="http://schemas.microsoft.com/office/drawing/2014/main" id="{95C5FE2A-8C70-421C-A90F-4DDCE871E4CA}"/>
                </a:ext>
              </a:extLst>
            </p:cNvPr>
            <p:cNvSpPr/>
            <p:nvPr/>
          </p:nvSpPr>
          <p:spPr>
            <a:xfrm>
              <a:off x="1992150" y="2773550"/>
              <a:ext cx="70100" cy="62675"/>
            </a:xfrm>
            <a:custGeom>
              <a:avLst/>
              <a:gdLst/>
              <a:ahLst/>
              <a:cxnLst/>
              <a:rect l="l" t="t" r="r" b="b"/>
              <a:pathLst>
                <a:path w="2804" h="2507" extrusionOk="0">
                  <a:moveTo>
                    <a:pt x="2497" y="0"/>
                  </a:moveTo>
                  <a:cubicBezTo>
                    <a:pt x="2389" y="0"/>
                    <a:pt x="2267" y="71"/>
                    <a:pt x="2156" y="301"/>
                  </a:cubicBezTo>
                  <a:cubicBezTo>
                    <a:pt x="1869" y="895"/>
                    <a:pt x="1783" y="1030"/>
                    <a:pt x="1783" y="1030"/>
                  </a:cubicBezTo>
                  <a:cubicBezTo>
                    <a:pt x="1406" y="620"/>
                    <a:pt x="1049" y="497"/>
                    <a:pt x="832" y="403"/>
                  </a:cubicBezTo>
                  <a:cubicBezTo>
                    <a:pt x="763" y="376"/>
                    <a:pt x="711" y="366"/>
                    <a:pt x="673" y="366"/>
                  </a:cubicBezTo>
                  <a:cubicBezTo>
                    <a:pt x="587" y="366"/>
                    <a:pt x="569" y="415"/>
                    <a:pt x="569" y="415"/>
                  </a:cubicBezTo>
                  <a:cubicBezTo>
                    <a:pt x="569" y="415"/>
                    <a:pt x="11" y="1305"/>
                    <a:pt x="3" y="1568"/>
                  </a:cubicBezTo>
                  <a:cubicBezTo>
                    <a:pt x="1" y="1736"/>
                    <a:pt x="92" y="1766"/>
                    <a:pt x="158" y="1766"/>
                  </a:cubicBezTo>
                  <a:cubicBezTo>
                    <a:pt x="195" y="1766"/>
                    <a:pt x="225" y="1756"/>
                    <a:pt x="225" y="1756"/>
                  </a:cubicBezTo>
                  <a:cubicBezTo>
                    <a:pt x="253" y="1754"/>
                    <a:pt x="281" y="1752"/>
                    <a:pt x="310" y="1752"/>
                  </a:cubicBezTo>
                  <a:cubicBezTo>
                    <a:pt x="793" y="1752"/>
                    <a:pt x="1291" y="2125"/>
                    <a:pt x="1291" y="2125"/>
                  </a:cubicBezTo>
                  <a:cubicBezTo>
                    <a:pt x="1707" y="2436"/>
                    <a:pt x="1993" y="2507"/>
                    <a:pt x="2168" y="2507"/>
                  </a:cubicBezTo>
                  <a:cubicBezTo>
                    <a:pt x="2314" y="2507"/>
                    <a:pt x="2382" y="2457"/>
                    <a:pt x="2382" y="2457"/>
                  </a:cubicBezTo>
                  <a:lnTo>
                    <a:pt x="2804" y="178"/>
                  </a:lnTo>
                  <a:cubicBezTo>
                    <a:pt x="2804" y="178"/>
                    <a:pt x="2668" y="0"/>
                    <a:pt x="2497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52;p21">
              <a:extLst>
                <a:ext uri="{FF2B5EF4-FFF2-40B4-BE49-F238E27FC236}">
                  <a16:creationId xmlns:a16="http://schemas.microsoft.com/office/drawing/2014/main" id="{12EF7749-3D1D-46E0-867D-AFE3132743EB}"/>
                </a:ext>
              </a:extLst>
            </p:cNvPr>
            <p:cNvSpPr/>
            <p:nvPr/>
          </p:nvSpPr>
          <p:spPr>
            <a:xfrm>
              <a:off x="2046450" y="2773550"/>
              <a:ext cx="15800" cy="62475"/>
            </a:xfrm>
            <a:custGeom>
              <a:avLst/>
              <a:gdLst/>
              <a:ahLst/>
              <a:cxnLst/>
              <a:rect l="l" t="t" r="r" b="b"/>
              <a:pathLst>
                <a:path w="632" h="2499" extrusionOk="0">
                  <a:moveTo>
                    <a:pt x="323" y="0"/>
                  </a:moveTo>
                  <a:cubicBezTo>
                    <a:pt x="221" y="0"/>
                    <a:pt x="106" y="63"/>
                    <a:pt x="0" y="264"/>
                  </a:cubicBezTo>
                  <a:cubicBezTo>
                    <a:pt x="63" y="210"/>
                    <a:pt x="124" y="190"/>
                    <a:pt x="182" y="190"/>
                  </a:cubicBezTo>
                  <a:cubicBezTo>
                    <a:pt x="353" y="190"/>
                    <a:pt x="488" y="366"/>
                    <a:pt x="488" y="366"/>
                  </a:cubicBezTo>
                  <a:lnTo>
                    <a:pt x="99" y="2498"/>
                  </a:lnTo>
                  <a:cubicBezTo>
                    <a:pt x="177" y="2486"/>
                    <a:pt x="210" y="2457"/>
                    <a:pt x="210" y="2457"/>
                  </a:cubicBezTo>
                  <a:lnTo>
                    <a:pt x="632" y="178"/>
                  </a:lnTo>
                  <a:cubicBezTo>
                    <a:pt x="632" y="178"/>
                    <a:pt x="495" y="0"/>
                    <a:pt x="32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53;p21">
              <a:extLst>
                <a:ext uri="{FF2B5EF4-FFF2-40B4-BE49-F238E27FC236}">
                  <a16:creationId xmlns:a16="http://schemas.microsoft.com/office/drawing/2014/main" id="{2ECE85A3-ED97-4853-8576-1678250B4A8B}"/>
                </a:ext>
              </a:extLst>
            </p:cNvPr>
            <p:cNvSpPr/>
            <p:nvPr/>
          </p:nvSpPr>
          <p:spPr>
            <a:xfrm>
              <a:off x="2004000" y="2782800"/>
              <a:ext cx="32125" cy="21350"/>
            </a:xfrm>
            <a:custGeom>
              <a:avLst/>
              <a:gdLst/>
              <a:ahLst/>
              <a:cxnLst/>
              <a:rect l="l" t="t" r="r" b="b"/>
              <a:pathLst>
                <a:path w="1285" h="854" extrusionOk="0">
                  <a:moveTo>
                    <a:pt x="199" y="0"/>
                  </a:moveTo>
                  <a:cubicBezTo>
                    <a:pt x="113" y="0"/>
                    <a:pt x="95" y="49"/>
                    <a:pt x="95" y="49"/>
                  </a:cubicBezTo>
                  <a:cubicBezTo>
                    <a:pt x="95" y="49"/>
                    <a:pt x="58" y="107"/>
                    <a:pt x="1" y="197"/>
                  </a:cubicBezTo>
                  <a:cubicBezTo>
                    <a:pt x="14" y="191"/>
                    <a:pt x="32" y="187"/>
                    <a:pt x="54" y="187"/>
                  </a:cubicBezTo>
                  <a:cubicBezTo>
                    <a:pt x="92" y="187"/>
                    <a:pt x="144" y="199"/>
                    <a:pt x="214" y="230"/>
                  </a:cubicBezTo>
                  <a:cubicBezTo>
                    <a:pt x="440" y="320"/>
                    <a:pt x="792" y="447"/>
                    <a:pt x="1165" y="853"/>
                  </a:cubicBezTo>
                  <a:cubicBezTo>
                    <a:pt x="1165" y="853"/>
                    <a:pt x="1198" y="804"/>
                    <a:pt x="1284" y="640"/>
                  </a:cubicBezTo>
                  <a:cubicBezTo>
                    <a:pt x="915" y="246"/>
                    <a:pt x="571" y="131"/>
                    <a:pt x="358" y="37"/>
                  </a:cubicBezTo>
                  <a:cubicBezTo>
                    <a:pt x="289" y="10"/>
                    <a:pt x="237" y="0"/>
                    <a:pt x="199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54;p21">
              <a:extLst>
                <a:ext uri="{FF2B5EF4-FFF2-40B4-BE49-F238E27FC236}">
                  <a16:creationId xmlns:a16="http://schemas.microsoft.com/office/drawing/2014/main" id="{BE6AD3BF-548A-43A0-ADFD-2435DED0286D}"/>
                </a:ext>
              </a:extLst>
            </p:cNvPr>
            <p:cNvSpPr/>
            <p:nvPr/>
          </p:nvSpPr>
          <p:spPr>
            <a:xfrm>
              <a:off x="2043775" y="2776600"/>
              <a:ext cx="22475" cy="58450"/>
            </a:xfrm>
            <a:custGeom>
              <a:avLst/>
              <a:gdLst/>
              <a:ahLst/>
              <a:cxnLst/>
              <a:rect l="l" t="t" r="r" b="b"/>
              <a:pathLst>
                <a:path w="899" h="2338" extrusionOk="0">
                  <a:moveTo>
                    <a:pt x="611" y="0"/>
                  </a:moveTo>
                  <a:cubicBezTo>
                    <a:pt x="455" y="0"/>
                    <a:pt x="294" y="210"/>
                    <a:pt x="251" y="482"/>
                  </a:cubicBezTo>
                  <a:lnTo>
                    <a:pt x="46" y="1761"/>
                  </a:lnTo>
                  <a:cubicBezTo>
                    <a:pt x="1" y="2057"/>
                    <a:pt x="99" y="2311"/>
                    <a:pt x="263" y="2335"/>
                  </a:cubicBezTo>
                  <a:cubicBezTo>
                    <a:pt x="273" y="2337"/>
                    <a:pt x="283" y="2338"/>
                    <a:pt x="293" y="2338"/>
                  </a:cubicBezTo>
                  <a:cubicBezTo>
                    <a:pt x="447" y="2338"/>
                    <a:pt x="602" y="2129"/>
                    <a:pt x="645" y="1856"/>
                  </a:cubicBezTo>
                  <a:lnTo>
                    <a:pt x="850" y="580"/>
                  </a:lnTo>
                  <a:cubicBezTo>
                    <a:pt x="899" y="285"/>
                    <a:pt x="800" y="31"/>
                    <a:pt x="636" y="2"/>
                  </a:cubicBezTo>
                  <a:cubicBezTo>
                    <a:pt x="628" y="1"/>
                    <a:pt x="619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55;p21">
              <a:extLst>
                <a:ext uri="{FF2B5EF4-FFF2-40B4-BE49-F238E27FC236}">
                  <a16:creationId xmlns:a16="http://schemas.microsoft.com/office/drawing/2014/main" id="{92B1B173-CA7F-4506-83B9-910797F6A158}"/>
                </a:ext>
              </a:extLst>
            </p:cNvPr>
            <p:cNvSpPr/>
            <p:nvPr/>
          </p:nvSpPr>
          <p:spPr>
            <a:xfrm>
              <a:off x="2044000" y="2776775"/>
              <a:ext cx="20525" cy="57500"/>
            </a:xfrm>
            <a:custGeom>
              <a:avLst/>
              <a:gdLst/>
              <a:ahLst/>
              <a:cxnLst/>
              <a:rect l="l" t="t" r="r" b="b"/>
              <a:pathLst>
                <a:path w="821" h="2300" extrusionOk="0">
                  <a:moveTo>
                    <a:pt x="594" y="0"/>
                  </a:moveTo>
                  <a:cubicBezTo>
                    <a:pt x="440" y="0"/>
                    <a:pt x="284" y="208"/>
                    <a:pt x="242" y="479"/>
                  </a:cubicBezTo>
                  <a:lnTo>
                    <a:pt x="37" y="1754"/>
                  </a:lnTo>
                  <a:cubicBezTo>
                    <a:pt x="0" y="2000"/>
                    <a:pt x="62" y="2218"/>
                    <a:pt x="180" y="2300"/>
                  </a:cubicBezTo>
                  <a:cubicBezTo>
                    <a:pt x="144" y="2197"/>
                    <a:pt x="135" y="2070"/>
                    <a:pt x="156" y="1931"/>
                  </a:cubicBezTo>
                  <a:lnTo>
                    <a:pt x="361" y="647"/>
                  </a:lnTo>
                  <a:cubicBezTo>
                    <a:pt x="404" y="375"/>
                    <a:pt x="564" y="170"/>
                    <a:pt x="720" y="170"/>
                  </a:cubicBezTo>
                  <a:cubicBezTo>
                    <a:pt x="729" y="170"/>
                    <a:pt x="738" y="170"/>
                    <a:pt x="746" y="172"/>
                  </a:cubicBezTo>
                  <a:cubicBezTo>
                    <a:pt x="771" y="176"/>
                    <a:pt x="796" y="188"/>
                    <a:pt x="820" y="208"/>
                  </a:cubicBezTo>
                  <a:cubicBezTo>
                    <a:pt x="779" y="94"/>
                    <a:pt x="714" y="20"/>
                    <a:pt x="627" y="3"/>
                  </a:cubicBezTo>
                  <a:cubicBezTo>
                    <a:pt x="616" y="1"/>
                    <a:pt x="605" y="0"/>
                    <a:pt x="594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56;p21">
              <a:extLst>
                <a:ext uri="{FF2B5EF4-FFF2-40B4-BE49-F238E27FC236}">
                  <a16:creationId xmlns:a16="http://schemas.microsoft.com/office/drawing/2014/main" id="{AEB9F955-0DDB-49CE-938E-C38D309898D9}"/>
                </a:ext>
              </a:extLst>
            </p:cNvPr>
            <p:cNvSpPr/>
            <p:nvPr/>
          </p:nvSpPr>
          <p:spPr>
            <a:xfrm>
              <a:off x="1865400" y="2779375"/>
              <a:ext cx="43500" cy="33925"/>
            </a:xfrm>
            <a:custGeom>
              <a:avLst/>
              <a:gdLst/>
              <a:ahLst/>
              <a:cxnLst/>
              <a:rect l="l" t="t" r="r" b="b"/>
              <a:pathLst>
                <a:path w="1740" h="1357" extrusionOk="0">
                  <a:moveTo>
                    <a:pt x="701" y="0"/>
                  </a:moveTo>
                  <a:cubicBezTo>
                    <a:pt x="352" y="0"/>
                    <a:pt x="57" y="264"/>
                    <a:pt x="26" y="617"/>
                  </a:cubicBezTo>
                  <a:cubicBezTo>
                    <a:pt x="1" y="982"/>
                    <a:pt x="276" y="1298"/>
                    <a:pt x="653" y="1331"/>
                  </a:cubicBezTo>
                  <a:lnTo>
                    <a:pt x="989" y="1355"/>
                  </a:lnTo>
                  <a:cubicBezTo>
                    <a:pt x="1005" y="1356"/>
                    <a:pt x="1021" y="1357"/>
                    <a:pt x="1036" y="1357"/>
                  </a:cubicBezTo>
                  <a:cubicBezTo>
                    <a:pt x="1389" y="1357"/>
                    <a:pt x="1687" y="1094"/>
                    <a:pt x="1711" y="740"/>
                  </a:cubicBezTo>
                  <a:cubicBezTo>
                    <a:pt x="1740" y="375"/>
                    <a:pt x="1461" y="59"/>
                    <a:pt x="1088" y="27"/>
                  </a:cubicBezTo>
                  <a:lnTo>
                    <a:pt x="747" y="2"/>
                  </a:lnTo>
                  <a:cubicBezTo>
                    <a:pt x="732" y="1"/>
                    <a:pt x="71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57;p21">
              <a:extLst>
                <a:ext uri="{FF2B5EF4-FFF2-40B4-BE49-F238E27FC236}">
                  <a16:creationId xmlns:a16="http://schemas.microsoft.com/office/drawing/2014/main" id="{027D2662-E7A3-4D01-BE09-1EF8A3E0C6F7}"/>
                </a:ext>
              </a:extLst>
            </p:cNvPr>
            <p:cNvSpPr/>
            <p:nvPr/>
          </p:nvSpPr>
          <p:spPr>
            <a:xfrm>
              <a:off x="1872075" y="2802775"/>
              <a:ext cx="14775" cy="27375"/>
            </a:xfrm>
            <a:custGeom>
              <a:avLst/>
              <a:gdLst/>
              <a:ahLst/>
              <a:cxnLst/>
              <a:rect l="l" t="t" r="r" b="b"/>
              <a:pathLst>
                <a:path w="591" h="1095" extrusionOk="0">
                  <a:moveTo>
                    <a:pt x="346" y="0"/>
                  </a:moveTo>
                  <a:cubicBezTo>
                    <a:pt x="243" y="0"/>
                    <a:pt x="150" y="74"/>
                    <a:pt x="132" y="181"/>
                  </a:cubicBezTo>
                  <a:lnTo>
                    <a:pt x="21" y="833"/>
                  </a:lnTo>
                  <a:cubicBezTo>
                    <a:pt x="0" y="952"/>
                    <a:pt x="74" y="1071"/>
                    <a:pt x="201" y="1092"/>
                  </a:cubicBezTo>
                  <a:cubicBezTo>
                    <a:pt x="213" y="1094"/>
                    <a:pt x="225" y="1095"/>
                    <a:pt x="237" y="1095"/>
                  </a:cubicBezTo>
                  <a:cubicBezTo>
                    <a:pt x="340" y="1095"/>
                    <a:pt x="437" y="1018"/>
                    <a:pt x="456" y="911"/>
                  </a:cubicBezTo>
                  <a:lnTo>
                    <a:pt x="570" y="259"/>
                  </a:lnTo>
                  <a:cubicBezTo>
                    <a:pt x="591" y="140"/>
                    <a:pt x="509" y="25"/>
                    <a:pt x="390" y="5"/>
                  </a:cubicBezTo>
                  <a:cubicBezTo>
                    <a:pt x="375" y="2"/>
                    <a:pt x="360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58;p21">
              <a:extLst>
                <a:ext uri="{FF2B5EF4-FFF2-40B4-BE49-F238E27FC236}">
                  <a16:creationId xmlns:a16="http://schemas.microsoft.com/office/drawing/2014/main" id="{C945B5D8-AC32-44BA-A700-6C5C0E0E0331}"/>
                </a:ext>
              </a:extLst>
            </p:cNvPr>
            <p:cNvSpPr/>
            <p:nvPr/>
          </p:nvSpPr>
          <p:spPr>
            <a:xfrm>
              <a:off x="1885500" y="2806050"/>
              <a:ext cx="11725" cy="30275"/>
            </a:xfrm>
            <a:custGeom>
              <a:avLst/>
              <a:gdLst/>
              <a:ahLst/>
              <a:cxnLst/>
              <a:rect l="l" t="t" r="r" b="b"/>
              <a:pathLst>
                <a:path w="469" h="1211" extrusionOk="0">
                  <a:moveTo>
                    <a:pt x="229" y="1"/>
                  </a:moveTo>
                  <a:cubicBezTo>
                    <a:pt x="227" y="1"/>
                    <a:pt x="224" y="1"/>
                    <a:pt x="222" y="1"/>
                  </a:cubicBezTo>
                  <a:cubicBezTo>
                    <a:pt x="99" y="1"/>
                    <a:pt x="1" y="112"/>
                    <a:pt x="5" y="247"/>
                  </a:cubicBezTo>
                  <a:lnTo>
                    <a:pt x="21" y="973"/>
                  </a:lnTo>
                  <a:cubicBezTo>
                    <a:pt x="21" y="1106"/>
                    <a:pt x="120" y="1211"/>
                    <a:pt x="240" y="1211"/>
                  </a:cubicBezTo>
                  <a:cubicBezTo>
                    <a:pt x="242" y="1211"/>
                    <a:pt x="244" y="1211"/>
                    <a:pt x="247" y="1211"/>
                  </a:cubicBezTo>
                  <a:cubicBezTo>
                    <a:pt x="370" y="1211"/>
                    <a:pt x="468" y="1096"/>
                    <a:pt x="460" y="965"/>
                  </a:cubicBezTo>
                  <a:lnTo>
                    <a:pt x="448" y="235"/>
                  </a:lnTo>
                  <a:cubicBezTo>
                    <a:pt x="448" y="106"/>
                    <a:pt x="34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59;p21">
              <a:extLst>
                <a:ext uri="{FF2B5EF4-FFF2-40B4-BE49-F238E27FC236}">
                  <a16:creationId xmlns:a16="http://schemas.microsoft.com/office/drawing/2014/main" id="{004FC916-443A-4A6D-A022-E422EBB2274B}"/>
                </a:ext>
              </a:extLst>
            </p:cNvPr>
            <p:cNvSpPr/>
            <p:nvPr/>
          </p:nvSpPr>
          <p:spPr>
            <a:xfrm>
              <a:off x="1893800" y="2800725"/>
              <a:ext cx="19400" cy="28850"/>
            </a:xfrm>
            <a:custGeom>
              <a:avLst/>
              <a:gdLst/>
              <a:ahLst/>
              <a:cxnLst/>
              <a:rect l="l" t="t" r="r" b="b"/>
              <a:pathLst>
                <a:path w="776" h="1154" extrusionOk="0">
                  <a:moveTo>
                    <a:pt x="240" y="1"/>
                  </a:moveTo>
                  <a:cubicBezTo>
                    <a:pt x="216" y="1"/>
                    <a:pt x="192" y="5"/>
                    <a:pt x="169" y="13"/>
                  </a:cubicBezTo>
                  <a:cubicBezTo>
                    <a:pt x="58" y="54"/>
                    <a:pt x="1" y="194"/>
                    <a:pt x="54" y="317"/>
                  </a:cubicBezTo>
                  <a:lnTo>
                    <a:pt x="312" y="993"/>
                  </a:lnTo>
                  <a:cubicBezTo>
                    <a:pt x="352" y="1091"/>
                    <a:pt x="443" y="1153"/>
                    <a:pt x="537" y="1153"/>
                  </a:cubicBezTo>
                  <a:cubicBezTo>
                    <a:pt x="561" y="1153"/>
                    <a:pt x="584" y="1149"/>
                    <a:pt x="608" y="1141"/>
                  </a:cubicBezTo>
                  <a:cubicBezTo>
                    <a:pt x="718" y="1096"/>
                    <a:pt x="776" y="960"/>
                    <a:pt x="722" y="833"/>
                  </a:cubicBezTo>
                  <a:lnTo>
                    <a:pt x="464" y="161"/>
                  </a:lnTo>
                  <a:cubicBezTo>
                    <a:pt x="425" y="63"/>
                    <a:pt x="333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60;p21">
              <a:extLst>
                <a:ext uri="{FF2B5EF4-FFF2-40B4-BE49-F238E27FC236}">
                  <a16:creationId xmlns:a16="http://schemas.microsoft.com/office/drawing/2014/main" id="{413C9A42-10B7-4B95-94E0-C3B35703EE93}"/>
                </a:ext>
              </a:extLst>
            </p:cNvPr>
            <p:cNvSpPr/>
            <p:nvPr/>
          </p:nvSpPr>
          <p:spPr>
            <a:xfrm>
              <a:off x="1894325" y="2789450"/>
              <a:ext cx="24425" cy="20675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251" y="0"/>
                  </a:moveTo>
                  <a:cubicBezTo>
                    <a:pt x="187" y="0"/>
                    <a:pt x="124" y="30"/>
                    <a:pt x="78" y="87"/>
                  </a:cubicBezTo>
                  <a:cubicBezTo>
                    <a:pt x="0" y="177"/>
                    <a:pt x="13" y="317"/>
                    <a:pt x="103" y="386"/>
                  </a:cubicBezTo>
                  <a:lnTo>
                    <a:pt x="595" y="784"/>
                  </a:lnTo>
                  <a:cubicBezTo>
                    <a:pt x="634" y="813"/>
                    <a:pt x="679" y="827"/>
                    <a:pt x="724" y="827"/>
                  </a:cubicBezTo>
                  <a:cubicBezTo>
                    <a:pt x="788" y="827"/>
                    <a:pt x="853" y="798"/>
                    <a:pt x="898" y="743"/>
                  </a:cubicBezTo>
                  <a:cubicBezTo>
                    <a:pt x="976" y="645"/>
                    <a:pt x="964" y="509"/>
                    <a:pt x="874" y="440"/>
                  </a:cubicBezTo>
                  <a:lnTo>
                    <a:pt x="382" y="46"/>
                  </a:lnTo>
                  <a:cubicBezTo>
                    <a:pt x="342" y="15"/>
                    <a:pt x="29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61;p21">
              <a:extLst>
                <a:ext uri="{FF2B5EF4-FFF2-40B4-BE49-F238E27FC236}">
                  <a16:creationId xmlns:a16="http://schemas.microsoft.com/office/drawing/2014/main" id="{A7A47439-4E4A-4B24-AB8A-E1A7145F4A7A}"/>
                </a:ext>
              </a:extLst>
            </p:cNvPr>
            <p:cNvSpPr/>
            <p:nvPr/>
          </p:nvSpPr>
          <p:spPr>
            <a:xfrm>
              <a:off x="1860900" y="2794050"/>
              <a:ext cx="21450" cy="23650"/>
            </a:xfrm>
            <a:custGeom>
              <a:avLst/>
              <a:gdLst/>
              <a:ahLst/>
              <a:cxnLst/>
              <a:rect l="l" t="t" r="r" b="b"/>
              <a:pathLst>
                <a:path w="858" h="946" extrusionOk="0">
                  <a:moveTo>
                    <a:pt x="602" y="0"/>
                  </a:moveTo>
                  <a:cubicBezTo>
                    <a:pt x="534" y="0"/>
                    <a:pt x="467" y="30"/>
                    <a:pt x="427" y="87"/>
                  </a:cubicBezTo>
                  <a:lnTo>
                    <a:pt x="66" y="608"/>
                  </a:lnTo>
                  <a:cubicBezTo>
                    <a:pt x="0" y="707"/>
                    <a:pt x="29" y="838"/>
                    <a:pt x="128" y="908"/>
                  </a:cubicBezTo>
                  <a:cubicBezTo>
                    <a:pt x="167" y="933"/>
                    <a:pt x="212" y="946"/>
                    <a:pt x="256" y="946"/>
                  </a:cubicBezTo>
                  <a:cubicBezTo>
                    <a:pt x="325" y="946"/>
                    <a:pt x="391" y="914"/>
                    <a:pt x="431" y="854"/>
                  </a:cubicBezTo>
                  <a:lnTo>
                    <a:pt x="792" y="338"/>
                  </a:lnTo>
                  <a:cubicBezTo>
                    <a:pt x="858" y="239"/>
                    <a:pt x="829" y="108"/>
                    <a:pt x="726" y="38"/>
                  </a:cubicBezTo>
                  <a:cubicBezTo>
                    <a:pt x="689" y="13"/>
                    <a:pt x="645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62;p21">
              <a:extLst>
                <a:ext uri="{FF2B5EF4-FFF2-40B4-BE49-F238E27FC236}">
                  <a16:creationId xmlns:a16="http://schemas.microsoft.com/office/drawing/2014/main" id="{BB72BB83-A68C-4CCB-B78E-AE569283C7D8}"/>
                </a:ext>
              </a:extLst>
            </p:cNvPr>
            <p:cNvSpPr/>
            <p:nvPr/>
          </p:nvSpPr>
          <p:spPr>
            <a:xfrm>
              <a:off x="1895025" y="2780425"/>
              <a:ext cx="23825" cy="29775"/>
            </a:xfrm>
            <a:custGeom>
              <a:avLst/>
              <a:gdLst/>
              <a:ahLst/>
              <a:cxnLst/>
              <a:rect l="l" t="t" r="r" b="b"/>
              <a:pathLst>
                <a:path w="953" h="1191" extrusionOk="0">
                  <a:moveTo>
                    <a:pt x="1" y="1"/>
                  </a:moveTo>
                  <a:lnTo>
                    <a:pt x="1" y="1"/>
                  </a:lnTo>
                  <a:cubicBezTo>
                    <a:pt x="194" y="91"/>
                    <a:pt x="337" y="272"/>
                    <a:pt x="374" y="489"/>
                  </a:cubicBezTo>
                  <a:lnTo>
                    <a:pt x="702" y="755"/>
                  </a:lnTo>
                  <a:cubicBezTo>
                    <a:pt x="792" y="825"/>
                    <a:pt x="805" y="960"/>
                    <a:pt x="727" y="1055"/>
                  </a:cubicBezTo>
                  <a:cubicBezTo>
                    <a:pt x="682" y="1108"/>
                    <a:pt x="624" y="1137"/>
                    <a:pt x="567" y="1145"/>
                  </a:cubicBezTo>
                  <a:lnTo>
                    <a:pt x="575" y="1149"/>
                  </a:lnTo>
                  <a:cubicBezTo>
                    <a:pt x="612" y="1177"/>
                    <a:pt x="656" y="1191"/>
                    <a:pt x="700" y="1191"/>
                  </a:cubicBezTo>
                  <a:cubicBezTo>
                    <a:pt x="765" y="1191"/>
                    <a:pt x="830" y="1162"/>
                    <a:pt x="874" y="1108"/>
                  </a:cubicBezTo>
                  <a:cubicBezTo>
                    <a:pt x="952" y="1014"/>
                    <a:pt x="944" y="878"/>
                    <a:pt x="850" y="805"/>
                  </a:cubicBezTo>
                  <a:lnTo>
                    <a:pt x="522" y="538"/>
                  </a:lnTo>
                  <a:cubicBezTo>
                    <a:pt x="477" y="272"/>
                    <a:pt x="272" y="54"/>
                    <a:pt x="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3;p21">
              <a:extLst>
                <a:ext uri="{FF2B5EF4-FFF2-40B4-BE49-F238E27FC236}">
                  <a16:creationId xmlns:a16="http://schemas.microsoft.com/office/drawing/2014/main" id="{558E9B19-5E72-48A9-80F0-1C4697647ABB}"/>
                </a:ext>
              </a:extLst>
            </p:cNvPr>
            <p:cNvSpPr/>
            <p:nvPr/>
          </p:nvSpPr>
          <p:spPr>
            <a:xfrm>
              <a:off x="1903550" y="2806425"/>
              <a:ext cx="9450" cy="23150"/>
            </a:xfrm>
            <a:custGeom>
              <a:avLst/>
              <a:gdLst/>
              <a:ahLst/>
              <a:cxnLst/>
              <a:rect l="l" t="t" r="r" b="b"/>
              <a:pathLst>
                <a:path w="378" h="926" extrusionOk="0">
                  <a:moveTo>
                    <a:pt x="93" y="0"/>
                  </a:moveTo>
                  <a:cubicBezTo>
                    <a:pt x="91" y="0"/>
                    <a:pt x="96" y="3"/>
                    <a:pt x="99" y="5"/>
                  </a:cubicBezTo>
                  <a:lnTo>
                    <a:pt x="99" y="5"/>
                  </a:lnTo>
                  <a:lnTo>
                    <a:pt x="185" y="560"/>
                  </a:lnTo>
                  <a:cubicBezTo>
                    <a:pt x="205" y="753"/>
                    <a:pt x="181" y="823"/>
                    <a:pt x="70" y="868"/>
                  </a:cubicBezTo>
                  <a:cubicBezTo>
                    <a:pt x="45" y="872"/>
                    <a:pt x="29" y="876"/>
                    <a:pt x="0" y="876"/>
                  </a:cubicBezTo>
                  <a:cubicBezTo>
                    <a:pt x="39" y="909"/>
                    <a:pt x="88" y="925"/>
                    <a:pt x="138" y="925"/>
                  </a:cubicBezTo>
                  <a:cubicBezTo>
                    <a:pt x="163" y="925"/>
                    <a:pt x="189" y="921"/>
                    <a:pt x="214" y="913"/>
                  </a:cubicBezTo>
                  <a:cubicBezTo>
                    <a:pt x="324" y="868"/>
                    <a:pt x="378" y="728"/>
                    <a:pt x="328" y="605"/>
                  </a:cubicBezTo>
                  <a:lnTo>
                    <a:pt x="100" y="5"/>
                  </a:lnTo>
                  <a:lnTo>
                    <a:pt x="100" y="5"/>
                  </a:lnTo>
                  <a:cubicBezTo>
                    <a:pt x="101" y="6"/>
                    <a:pt x="102" y="7"/>
                    <a:pt x="103" y="7"/>
                  </a:cubicBezTo>
                  <a:cubicBezTo>
                    <a:pt x="104" y="7"/>
                    <a:pt x="103" y="5"/>
                    <a:pt x="99" y="2"/>
                  </a:cubicBezTo>
                  <a:lnTo>
                    <a:pt x="99" y="2"/>
                  </a:lnTo>
                  <a:lnTo>
                    <a:pt x="99" y="2"/>
                  </a:lnTo>
                  <a:cubicBezTo>
                    <a:pt x="95" y="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64;p21">
              <a:extLst>
                <a:ext uri="{FF2B5EF4-FFF2-40B4-BE49-F238E27FC236}">
                  <a16:creationId xmlns:a16="http://schemas.microsoft.com/office/drawing/2014/main" id="{3FB09BDC-EE3A-40EA-984B-B335371BEEDE}"/>
                </a:ext>
              </a:extLst>
            </p:cNvPr>
            <p:cNvSpPr/>
            <p:nvPr/>
          </p:nvSpPr>
          <p:spPr>
            <a:xfrm>
              <a:off x="1874625" y="2813150"/>
              <a:ext cx="11000" cy="17000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440" y="0"/>
                  </a:moveTo>
                  <a:lnTo>
                    <a:pt x="227" y="492"/>
                  </a:lnTo>
                  <a:cubicBezTo>
                    <a:pt x="169" y="582"/>
                    <a:pt x="99" y="623"/>
                    <a:pt x="1" y="627"/>
                  </a:cubicBezTo>
                  <a:cubicBezTo>
                    <a:pt x="26" y="648"/>
                    <a:pt x="62" y="668"/>
                    <a:pt x="99" y="677"/>
                  </a:cubicBezTo>
                  <a:cubicBezTo>
                    <a:pt x="110" y="678"/>
                    <a:pt x="122" y="679"/>
                    <a:pt x="134" y="679"/>
                  </a:cubicBezTo>
                  <a:cubicBezTo>
                    <a:pt x="213" y="679"/>
                    <a:pt x="310" y="641"/>
                    <a:pt x="350" y="517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65;p21">
              <a:extLst>
                <a:ext uri="{FF2B5EF4-FFF2-40B4-BE49-F238E27FC236}">
                  <a16:creationId xmlns:a16="http://schemas.microsoft.com/office/drawing/2014/main" id="{B1F4F2E6-1590-44D0-8391-682A0720848F}"/>
                </a:ext>
              </a:extLst>
            </p:cNvPr>
            <p:cNvSpPr/>
            <p:nvPr/>
          </p:nvSpPr>
          <p:spPr>
            <a:xfrm>
              <a:off x="1863975" y="2811100"/>
              <a:ext cx="10800" cy="6675"/>
            </a:xfrm>
            <a:custGeom>
              <a:avLst/>
              <a:gdLst/>
              <a:ahLst/>
              <a:cxnLst/>
              <a:rect l="l" t="t" r="r" b="b"/>
              <a:pathLst>
                <a:path w="432" h="267" extrusionOk="0">
                  <a:moveTo>
                    <a:pt x="431" y="0"/>
                  </a:moveTo>
                  <a:lnTo>
                    <a:pt x="238" y="148"/>
                  </a:lnTo>
                  <a:cubicBezTo>
                    <a:pt x="149" y="212"/>
                    <a:pt x="95" y="217"/>
                    <a:pt x="47" y="217"/>
                  </a:cubicBezTo>
                  <a:cubicBezTo>
                    <a:pt x="39" y="217"/>
                    <a:pt x="31" y="217"/>
                    <a:pt x="24" y="217"/>
                  </a:cubicBezTo>
                  <a:cubicBezTo>
                    <a:pt x="16" y="217"/>
                    <a:pt x="8" y="217"/>
                    <a:pt x="1" y="217"/>
                  </a:cubicBezTo>
                  <a:cubicBezTo>
                    <a:pt x="1" y="226"/>
                    <a:pt x="5" y="226"/>
                    <a:pt x="13" y="230"/>
                  </a:cubicBezTo>
                  <a:cubicBezTo>
                    <a:pt x="44" y="251"/>
                    <a:pt x="89" y="267"/>
                    <a:pt x="138" y="267"/>
                  </a:cubicBezTo>
                  <a:cubicBezTo>
                    <a:pt x="193" y="267"/>
                    <a:pt x="252" y="247"/>
                    <a:pt x="300" y="193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6;p21">
              <a:extLst>
                <a:ext uri="{FF2B5EF4-FFF2-40B4-BE49-F238E27FC236}">
                  <a16:creationId xmlns:a16="http://schemas.microsoft.com/office/drawing/2014/main" id="{E471720B-322A-4B03-A0C1-EF9A1D59BAF0}"/>
                </a:ext>
              </a:extLst>
            </p:cNvPr>
            <p:cNvSpPr/>
            <p:nvPr/>
          </p:nvSpPr>
          <p:spPr>
            <a:xfrm>
              <a:off x="1888175" y="2812725"/>
              <a:ext cx="8825" cy="23600"/>
            </a:xfrm>
            <a:custGeom>
              <a:avLst/>
              <a:gdLst/>
              <a:ahLst/>
              <a:cxnLst/>
              <a:rect l="l" t="t" r="r" b="b"/>
              <a:pathLst>
                <a:path w="353" h="944" extrusionOk="0">
                  <a:moveTo>
                    <a:pt x="341" y="1"/>
                  </a:moveTo>
                  <a:lnTo>
                    <a:pt x="205" y="644"/>
                  </a:lnTo>
                  <a:cubicBezTo>
                    <a:pt x="160" y="837"/>
                    <a:pt x="115" y="882"/>
                    <a:pt x="0" y="890"/>
                  </a:cubicBezTo>
                  <a:cubicBezTo>
                    <a:pt x="41" y="923"/>
                    <a:pt x="86" y="944"/>
                    <a:pt x="140" y="944"/>
                  </a:cubicBezTo>
                  <a:cubicBezTo>
                    <a:pt x="263" y="944"/>
                    <a:pt x="353" y="829"/>
                    <a:pt x="353" y="698"/>
                  </a:cubicBezTo>
                  <a:lnTo>
                    <a:pt x="341" y="1"/>
                  </a:ln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67;p21">
              <a:extLst>
                <a:ext uri="{FF2B5EF4-FFF2-40B4-BE49-F238E27FC236}">
                  <a16:creationId xmlns:a16="http://schemas.microsoft.com/office/drawing/2014/main" id="{E8189672-76EB-45FC-A46B-925903D263F5}"/>
                </a:ext>
              </a:extLst>
            </p:cNvPr>
            <p:cNvSpPr/>
            <p:nvPr/>
          </p:nvSpPr>
          <p:spPr>
            <a:xfrm>
              <a:off x="1865625" y="2694850"/>
              <a:ext cx="43900" cy="80375"/>
            </a:xfrm>
            <a:custGeom>
              <a:avLst/>
              <a:gdLst/>
              <a:ahLst/>
              <a:cxnLst/>
              <a:rect l="l" t="t" r="r" b="b"/>
              <a:pathLst>
                <a:path w="1756" h="3215" extrusionOk="0">
                  <a:moveTo>
                    <a:pt x="926" y="1"/>
                  </a:moveTo>
                  <a:cubicBezTo>
                    <a:pt x="522" y="1"/>
                    <a:pt x="178" y="308"/>
                    <a:pt x="140" y="718"/>
                  </a:cubicBezTo>
                  <a:lnTo>
                    <a:pt x="70" y="1452"/>
                  </a:lnTo>
                  <a:cubicBezTo>
                    <a:pt x="0" y="2858"/>
                    <a:pt x="283" y="3215"/>
                    <a:pt x="283" y="3215"/>
                  </a:cubicBezTo>
                  <a:lnTo>
                    <a:pt x="1349" y="3141"/>
                  </a:lnTo>
                  <a:cubicBezTo>
                    <a:pt x="1743" y="1821"/>
                    <a:pt x="1714" y="865"/>
                    <a:pt x="1714" y="865"/>
                  </a:cubicBezTo>
                  <a:cubicBezTo>
                    <a:pt x="1755" y="431"/>
                    <a:pt x="1435" y="45"/>
                    <a:pt x="1001" y="4"/>
                  </a:cubicBezTo>
                  <a:cubicBezTo>
                    <a:pt x="975" y="2"/>
                    <a:pt x="950" y="1"/>
                    <a:pt x="9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68;p21">
              <a:extLst>
                <a:ext uri="{FF2B5EF4-FFF2-40B4-BE49-F238E27FC236}">
                  <a16:creationId xmlns:a16="http://schemas.microsoft.com/office/drawing/2014/main" id="{3756D279-4FC7-4A87-A6BD-6842E7935F0E}"/>
                </a:ext>
              </a:extLst>
            </p:cNvPr>
            <p:cNvSpPr/>
            <p:nvPr/>
          </p:nvSpPr>
          <p:spPr>
            <a:xfrm>
              <a:off x="1880800" y="2694900"/>
              <a:ext cx="28725" cy="79100"/>
            </a:xfrm>
            <a:custGeom>
              <a:avLst/>
              <a:gdLst/>
              <a:ahLst/>
              <a:cxnLst/>
              <a:rect l="l" t="t" r="r" b="b"/>
              <a:pathLst>
                <a:path w="1149" h="3164" extrusionOk="0">
                  <a:moveTo>
                    <a:pt x="341" y="1"/>
                  </a:moveTo>
                  <a:cubicBezTo>
                    <a:pt x="219" y="1"/>
                    <a:pt x="100" y="25"/>
                    <a:pt x="0" y="68"/>
                  </a:cubicBezTo>
                  <a:lnTo>
                    <a:pt x="41" y="68"/>
                  </a:lnTo>
                  <a:cubicBezTo>
                    <a:pt x="476" y="109"/>
                    <a:pt x="791" y="494"/>
                    <a:pt x="750" y="929"/>
                  </a:cubicBezTo>
                  <a:cubicBezTo>
                    <a:pt x="750" y="929"/>
                    <a:pt x="783" y="1864"/>
                    <a:pt x="406" y="3164"/>
                  </a:cubicBezTo>
                  <a:lnTo>
                    <a:pt x="742" y="3139"/>
                  </a:lnTo>
                  <a:cubicBezTo>
                    <a:pt x="1136" y="1819"/>
                    <a:pt x="1107" y="863"/>
                    <a:pt x="1107" y="863"/>
                  </a:cubicBezTo>
                  <a:cubicBezTo>
                    <a:pt x="1148" y="429"/>
                    <a:pt x="828" y="43"/>
                    <a:pt x="394" y="2"/>
                  </a:cubicBezTo>
                  <a:cubicBezTo>
                    <a:pt x="376" y="1"/>
                    <a:pt x="358" y="1"/>
                    <a:pt x="341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69;p21">
              <a:extLst>
                <a:ext uri="{FF2B5EF4-FFF2-40B4-BE49-F238E27FC236}">
                  <a16:creationId xmlns:a16="http://schemas.microsoft.com/office/drawing/2014/main" id="{7F9B7200-0B1A-4679-A321-67733FFFA962}"/>
                </a:ext>
              </a:extLst>
            </p:cNvPr>
            <p:cNvSpPr/>
            <p:nvPr/>
          </p:nvSpPr>
          <p:spPr>
            <a:xfrm>
              <a:off x="1866950" y="2720050"/>
              <a:ext cx="16625" cy="33350"/>
            </a:xfrm>
            <a:custGeom>
              <a:avLst/>
              <a:gdLst/>
              <a:ahLst/>
              <a:cxnLst/>
              <a:rect l="l" t="t" r="r" b="b"/>
              <a:pathLst>
                <a:path w="665" h="1334" extrusionOk="0">
                  <a:moveTo>
                    <a:pt x="287" y="1"/>
                  </a:moveTo>
                  <a:cubicBezTo>
                    <a:pt x="193" y="1"/>
                    <a:pt x="115" y="34"/>
                    <a:pt x="50" y="79"/>
                  </a:cubicBezTo>
                  <a:lnTo>
                    <a:pt x="13" y="444"/>
                  </a:lnTo>
                  <a:cubicBezTo>
                    <a:pt x="0" y="755"/>
                    <a:pt x="0" y="1018"/>
                    <a:pt x="13" y="1231"/>
                  </a:cubicBezTo>
                  <a:cubicBezTo>
                    <a:pt x="87" y="1292"/>
                    <a:pt x="177" y="1333"/>
                    <a:pt x="287" y="1333"/>
                  </a:cubicBezTo>
                  <a:cubicBezTo>
                    <a:pt x="497" y="1333"/>
                    <a:pt x="665" y="1182"/>
                    <a:pt x="665" y="989"/>
                  </a:cubicBezTo>
                  <a:lnTo>
                    <a:pt x="665" y="345"/>
                  </a:lnTo>
                  <a:cubicBezTo>
                    <a:pt x="665" y="157"/>
                    <a:pt x="497" y="1"/>
                    <a:pt x="28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770;p21">
              <a:extLst>
                <a:ext uri="{FF2B5EF4-FFF2-40B4-BE49-F238E27FC236}">
                  <a16:creationId xmlns:a16="http://schemas.microsoft.com/office/drawing/2014/main" id="{0C3CDA14-4159-4ADC-B0D6-0A6059A9FD76}"/>
                </a:ext>
              </a:extLst>
            </p:cNvPr>
            <p:cNvSpPr/>
            <p:nvPr/>
          </p:nvSpPr>
          <p:spPr>
            <a:xfrm>
              <a:off x="1866950" y="2772950"/>
              <a:ext cx="37350" cy="13600"/>
            </a:xfrm>
            <a:custGeom>
              <a:avLst/>
              <a:gdLst/>
              <a:ahLst/>
              <a:cxnLst/>
              <a:rect l="l" t="t" r="r" b="b"/>
              <a:pathLst>
                <a:path w="1494" h="544" extrusionOk="0">
                  <a:moveTo>
                    <a:pt x="1216" y="0"/>
                  </a:moveTo>
                  <a:cubicBezTo>
                    <a:pt x="1210" y="0"/>
                    <a:pt x="1204" y="0"/>
                    <a:pt x="1198" y="1"/>
                  </a:cubicBezTo>
                  <a:lnTo>
                    <a:pt x="255" y="79"/>
                  </a:lnTo>
                  <a:cubicBezTo>
                    <a:pt x="107" y="99"/>
                    <a:pt x="0" y="214"/>
                    <a:pt x="9" y="337"/>
                  </a:cubicBezTo>
                  <a:cubicBezTo>
                    <a:pt x="20" y="456"/>
                    <a:pt x="133" y="543"/>
                    <a:pt x="265" y="543"/>
                  </a:cubicBezTo>
                  <a:cubicBezTo>
                    <a:pt x="274" y="543"/>
                    <a:pt x="283" y="543"/>
                    <a:pt x="292" y="542"/>
                  </a:cubicBezTo>
                  <a:lnTo>
                    <a:pt x="1235" y="464"/>
                  </a:lnTo>
                  <a:cubicBezTo>
                    <a:pt x="1382" y="452"/>
                    <a:pt x="1493" y="341"/>
                    <a:pt x="1481" y="214"/>
                  </a:cubicBezTo>
                  <a:cubicBezTo>
                    <a:pt x="1473" y="88"/>
                    <a:pt x="1352" y="0"/>
                    <a:pt x="1216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771;p21">
              <a:extLst>
                <a:ext uri="{FF2B5EF4-FFF2-40B4-BE49-F238E27FC236}">
                  <a16:creationId xmlns:a16="http://schemas.microsoft.com/office/drawing/2014/main" id="{D7E201D0-96E4-4FF0-AC54-D739D324D18A}"/>
                </a:ext>
              </a:extLst>
            </p:cNvPr>
            <p:cNvSpPr/>
            <p:nvPr/>
          </p:nvSpPr>
          <p:spPr>
            <a:xfrm>
              <a:off x="1867675" y="2773225"/>
              <a:ext cx="36500" cy="10200"/>
            </a:xfrm>
            <a:custGeom>
              <a:avLst/>
              <a:gdLst/>
              <a:ahLst/>
              <a:cxnLst/>
              <a:rect l="l" t="t" r="r" b="b"/>
              <a:pathLst>
                <a:path w="1460" h="408" extrusionOk="0">
                  <a:moveTo>
                    <a:pt x="1199" y="1"/>
                  </a:moveTo>
                  <a:cubicBezTo>
                    <a:pt x="1191" y="1"/>
                    <a:pt x="1182" y="1"/>
                    <a:pt x="1173" y="2"/>
                  </a:cubicBezTo>
                  <a:lnTo>
                    <a:pt x="230" y="80"/>
                  </a:lnTo>
                  <a:cubicBezTo>
                    <a:pt x="123" y="88"/>
                    <a:pt x="37" y="154"/>
                    <a:pt x="0" y="236"/>
                  </a:cubicBezTo>
                  <a:cubicBezTo>
                    <a:pt x="41" y="207"/>
                    <a:pt x="94" y="186"/>
                    <a:pt x="148" y="182"/>
                  </a:cubicBezTo>
                  <a:lnTo>
                    <a:pt x="1095" y="104"/>
                  </a:lnTo>
                  <a:cubicBezTo>
                    <a:pt x="1106" y="103"/>
                    <a:pt x="1117" y="103"/>
                    <a:pt x="1127" y="103"/>
                  </a:cubicBezTo>
                  <a:cubicBezTo>
                    <a:pt x="1257" y="103"/>
                    <a:pt x="1366" y="192"/>
                    <a:pt x="1374" y="309"/>
                  </a:cubicBezTo>
                  <a:cubicBezTo>
                    <a:pt x="1374" y="338"/>
                    <a:pt x="1370" y="371"/>
                    <a:pt x="1357" y="408"/>
                  </a:cubicBezTo>
                  <a:cubicBezTo>
                    <a:pt x="1427" y="359"/>
                    <a:pt x="1460" y="289"/>
                    <a:pt x="1456" y="211"/>
                  </a:cubicBezTo>
                  <a:cubicBezTo>
                    <a:pt x="1448" y="91"/>
                    <a:pt x="1339" y="1"/>
                    <a:pt x="1199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772;p21">
              <a:extLst>
                <a:ext uri="{FF2B5EF4-FFF2-40B4-BE49-F238E27FC236}">
                  <a16:creationId xmlns:a16="http://schemas.microsoft.com/office/drawing/2014/main" id="{3C921833-5A32-4045-A492-3196F5AD8BC3}"/>
                </a:ext>
              </a:extLst>
            </p:cNvPr>
            <p:cNvSpPr/>
            <p:nvPr/>
          </p:nvSpPr>
          <p:spPr>
            <a:xfrm>
              <a:off x="1992925" y="2710800"/>
              <a:ext cx="93525" cy="54725"/>
            </a:xfrm>
            <a:custGeom>
              <a:avLst/>
              <a:gdLst/>
              <a:ahLst/>
              <a:cxnLst/>
              <a:rect l="l" t="t" r="r" b="b"/>
              <a:pathLst>
                <a:path w="3741" h="2189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0" y="641"/>
                    <a:pt x="1" y="855"/>
                    <a:pt x="1" y="855"/>
                  </a:cubicBezTo>
                  <a:lnTo>
                    <a:pt x="719" y="2187"/>
                  </a:lnTo>
                  <a:cubicBezTo>
                    <a:pt x="719" y="2187"/>
                    <a:pt x="1362" y="2025"/>
                    <a:pt x="2079" y="2025"/>
                  </a:cubicBezTo>
                  <a:cubicBezTo>
                    <a:pt x="2425" y="2025"/>
                    <a:pt x="2789" y="2063"/>
                    <a:pt x="3105" y="2175"/>
                  </a:cubicBezTo>
                  <a:cubicBezTo>
                    <a:pt x="3105" y="2175"/>
                    <a:pt x="3152" y="2188"/>
                    <a:pt x="3213" y="2188"/>
                  </a:cubicBezTo>
                  <a:cubicBezTo>
                    <a:pt x="3284" y="2188"/>
                    <a:pt x="3374" y="2170"/>
                    <a:pt x="3429" y="2093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773;p21">
              <a:extLst>
                <a:ext uri="{FF2B5EF4-FFF2-40B4-BE49-F238E27FC236}">
                  <a16:creationId xmlns:a16="http://schemas.microsoft.com/office/drawing/2014/main" id="{C29C0B2F-2E65-4A12-86A7-A0E42F434B72}"/>
                </a:ext>
              </a:extLst>
            </p:cNvPr>
            <p:cNvSpPr/>
            <p:nvPr/>
          </p:nvSpPr>
          <p:spPr>
            <a:xfrm>
              <a:off x="2046050" y="2711350"/>
              <a:ext cx="31700" cy="16950"/>
            </a:xfrm>
            <a:custGeom>
              <a:avLst/>
              <a:gdLst/>
              <a:ahLst/>
              <a:cxnLst/>
              <a:rect l="l" t="t" r="r" b="b"/>
              <a:pathLst>
                <a:path w="1268" h="678" extrusionOk="0">
                  <a:moveTo>
                    <a:pt x="53" y="0"/>
                  </a:moveTo>
                  <a:lnTo>
                    <a:pt x="53" y="0"/>
                  </a:lnTo>
                  <a:cubicBezTo>
                    <a:pt x="0" y="189"/>
                    <a:pt x="90" y="382"/>
                    <a:pt x="258" y="443"/>
                  </a:cubicBezTo>
                  <a:lnTo>
                    <a:pt x="869" y="656"/>
                  </a:lnTo>
                  <a:cubicBezTo>
                    <a:pt x="905" y="670"/>
                    <a:pt x="941" y="677"/>
                    <a:pt x="978" y="677"/>
                  </a:cubicBezTo>
                  <a:cubicBezTo>
                    <a:pt x="1089" y="677"/>
                    <a:pt x="1199" y="615"/>
                    <a:pt x="1267" y="513"/>
                  </a:cubicBezTo>
                  <a:cubicBezTo>
                    <a:pt x="988" y="312"/>
                    <a:pt x="566" y="74"/>
                    <a:pt x="53" y="0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774;p21">
              <a:extLst>
                <a:ext uri="{FF2B5EF4-FFF2-40B4-BE49-F238E27FC236}">
                  <a16:creationId xmlns:a16="http://schemas.microsoft.com/office/drawing/2014/main" id="{419D2451-2D7A-4BD9-B078-CE1FDACED137}"/>
                </a:ext>
              </a:extLst>
            </p:cNvPr>
            <p:cNvSpPr/>
            <p:nvPr/>
          </p:nvSpPr>
          <p:spPr>
            <a:xfrm>
              <a:off x="1992925" y="2710800"/>
              <a:ext cx="93525" cy="26600"/>
            </a:xfrm>
            <a:custGeom>
              <a:avLst/>
              <a:gdLst/>
              <a:ahLst/>
              <a:cxnLst/>
              <a:rect l="l" t="t" r="r" b="b"/>
              <a:pathLst>
                <a:path w="3741" h="1064" extrusionOk="0">
                  <a:moveTo>
                    <a:pt x="1874" y="1"/>
                  </a:moveTo>
                  <a:cubicBezTo>
                    <a:pt x="1532" y="1"/>
                    <a:pt x="1161" y="85"/>
                    <a:pt x="780" y="309"/>
                  </a:cubicBezTo>
                  <a:cubicBezTo>
                    <a:pt x="214" y="641"/>
                    <a:pt x="1" y="855"/>
                    <a:pt x="1" y="855"/>
                  </a:cubicBezTo>
                  <a:cubicBezTo>
                    <a:pt x="116" y="760"/>
                    <a:pt x="440" y="658"/>
                    <a:pt x="866" y="465"/>
                  </a:cubicBezTo>
                  <a:cubicBezTo>
                    <a:pt x="1192" y="313"/>
                    <a:pt x="1506" y="253"/>
                    <a:pt x="1801" y="253"/>
                  </a:cubicBezTo>
                  <a:cubicBezTo>
                    <a:pt x="2753" y="253"/>
                    <a:pt x="3492" y="882"/>
                    <a:pt x="3683" y="1064"/>
                  </a:cubicBezTo>
                  <a:lnTo>
                    <a:pt x="3741" y="826"/>
                  </a:lnTo>
                  <a:cubicBezTo>
                    <a:pt x="3741" y="826"/>
                    <a:pt x="2944" y="1"/>
                    <a:pt x="1874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775;p21">
              <a:extLst>
                <a:ext uri="{FF2B5EF4-FFF2-40B4-BE49-F238E27FC236}">
                  <a16:creationId xmlns:a16="http://schemas.microsoft.com/office/drawing/2014/main" id="{79628030-776B-437D-83C6-38A2AD84DCB0}"/>
                </a:ext>
              </a:extLst>
            </p:cNvPr>
            <p:cNvSpPr/>
            <p:nvPr/>
          </p:nvSpPr>
          <p:spPr>
            <a:xfrm>
              <a:off x="2076075" y="2718275"/>
              <a:ext cx="67375" cy="62875"/>
            </a:xfrm>
            <a:custGeom>
              <a:avLst/>
              <a:gdLst/>
              <a:ahLst/>
              <a:cxnLst/>
              <a:rect l="l" t="t" r="r" b="b"/>
              <a:pathLst>
                <a:path w="2695" h="2515" extrusionOk="0">
                  <a:moveTo>
                    <a:pt x="2390" y="1"/>
                  </a:moveTo>
                  <a:cubicBezTo>
                    <a:pt x="2283" y="1"/>
                    <a:pt x="2162" y="71"/>
                    <a:pt x="2051" y="301"/>
                  </a:cubicBezTo>
                  <a:cubicBezTo>
                    <a:pt x="1764" y="896"/>
                    <a:pt x="1678" y="1031"/>
                    <a:pt x="1678" y="1031"/>
                  </a:cubicBezTo>
                  <a:cubicBezTo>
                    <a:pt x="1296" y="625"/>
                    <a:pt x="817" y="588"/>
                    <a:pt x="595" y="498"/>
                  </a:cubicBezTo>
                  <a:cubicBezTo>
                    <a:pt x="525" y="469"/>
                    <a:pt x="473" y="458"/>
                    <a:pt x="435" y="458"/>
                  </a:cubicBezTo>
                  <a:cubicBezTo>
                    <a:pt x="352" y="458"/>
                    <a:pt x="333" y="506"/>
                    <a:pt x="333" y="506"/>
                  </a:cubicBezTo>
                  <a:cubicBezTo>
                    <a:pt x="333" y="506"/>
                    <a:pt x="9" y="1425"/>
                    <a:pt x="5" y="1687"/>
                  </a:cubicBezTo>
                  <a:cubicBezTo>
                    <a:pt x="1" y="1926"/>
                    <a:pt x="196" y="1933"/>
                    <a:pt x="220" y="1933"/>
                  </a:cubicBezTo>
                  <a:cubicBezTo>
                    <a:pt x="221" y="1933"/>
                    <a:pt x="222" y="1933"/>
                    <a:pt x="222" y="1933"/>
                  </a:cubicBezTo>
                  <a:cubicBezTo>
                    <a:pt x="271" y="1928"/>
                    <a:pt x="319" y="1926"/>
                    <a:pt x="366" y="1926"/>
                  </a:cubicBezTo>
                  <a:cubicBezTo>
                    <a:pt x="816" y="1926"/>
                    <a:pt x="1186" y="2134"/>
                    <a:pt x="1186" y="2134"/>
                  </a:cubicBezTo>
                  <a:cubicBezTo>
                    <a:pt x="1603" y="2444"/>
                    <a:pt x="1891" y="2514"/>
                    <a:pt x="2065" y="2514"/>
                  </a:cubicBezTo>
                  <a:cubicBezTo>
                    <a:pt x="2209" y="2514"/>
                    <a:pt x="2276" y="2466"/>
                    <a:pt x="2276" y="2466"/>
                  </a:cubicBezTo>
                  <a:lnTo>
                    <a:pt x="2695" y="178"/>
                  </a:lnTo>
                  <a:cubicBezTo>
                    <a:pt x="2695" y="178"/>
                    <a:pt x="2560" y="1"/>
                    <a:pt x="2390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776;p21">
              <a:extLst>
                <a:ext uri="{FF2B5EF4-FFF2-40B4-BE49-F238E27FC236}">
                  <a16:creationId xmlns:a16="http://schemas.microsoft.com/office/drawing/2014/main" id="{E1F964A0-4645-43F6-9290-538724F1A8C9}"/>
                </a:ext>
              </a:extLst>
            </p:cNvPr>
            <p:cNvSpPr/>
            <p:nvPr/>
          </p:nvSpPr>
          <p:spPr>
            <a:xfrm>
              <a:off x="2083250" y="2718275"/>
              <a:ext cx="60300" cy="62075"/>
            </a:xfrm>
            <a:custGeom>
              <a:avLst/>
              <a:gdLst/>
              <a:ahLst/>
              <a:cxnLst/>
              <a:rect l="l" t="t" r="r" b="b"/>
              <a:pathLst>
                <a:path w="2412" h="2483" extrusionOk="0">
                  <a:moveTo>
                    <a:pt x="2107" y="1"/>
                  </a:moveTo>
                  <a:cubicBezTo>
                    <a:pt x="2000" y="1"/>
                    <a:pt x="1879" y="71"/>
                    <a:pt x="1768" y="301"/>
                  </a:cubicBezTo>
                  <a:cubicBezTo>
                    <a:pt x="1481" y="896"/>
                    <a:pt x="1395" y="1031"/>
                    <a:pt x="1395" y="1031"/>
                  </a:cubicBezTo>
                  <a:cubicBezTo>
                    <a:pt x="1013" y="625"/>
                    <a:pt x="534" y="588"/>
                    <a:pt x="312" y="498"/>
                  </a:cubicBezTo>
                  <a:cubicBezTo>
                    <a:pt x="242" y="469"/>
                    <a:pt x="191" y="458"/>
                    <a:pt x="152" y="458"/>
                  </a:cubicBezTo>
                  <a:cubicBezTo>
                    <a:pt x="69" y="458"/>
                    <a:pt x="50" y="506"/>
                    <a:pt x="50" y="506"/>
                  </a:cubicBezTo>
                  <a:cubicBezTo>
                    <a:pt x="50" y="506"/>
                    <a:pt x="29" y="564"/>
                    <a:pt x="1" y="650"/>
                  </a:cubicBezTo>
                  <a:cubicBezTo>
                    <a:pt x="16" y="639"/>
                    <a:pt x="42" y="627"/>
                    <a:pt x="84" y="627"/>
                  </a:cubicBezTo>
                  <a:cubicBezTo>
                    <a:pt x="123" y="627"/>
                    <a:pt x="174" y="637"/>
                    <a:pt x="242" y="666"/>
                  </a:cubicBezTo>
                  <a:cubicBezTo>
                    <a:pt x="460" y="761"/>
                    <a:pt x="1013" y="748"/>
                    <a:pt x="1391" y="1154"/>
                  </a:cubicBezTo>
                  <a:cubicBezTo>
                    <a:pt x="1391" y="1154"/>
                    <a:pt x="1403" y="1068"/>
                    <a:pt x="1690" y="474"/>
                  </a:cubicBezTo>
                  <a:cubicBezTo>
                    <a:pt x="1801" y="244"/>
                    <a:pt x="1923" y="173"/>
                    <a:pt x="2031" y="173"/>
                  </a:cubicBezTo>
                  <a:cubicBezTo>
                    <a:pt x="2202" y="173"/>
                    <a:pt x="2338" y="351"/>
                    <a:pt x="2338" y="351"/>
                  </a:cubicBezTo>
                  <a:lnTo>
                    <a:pt x="1952" y="2483"/>
                  </a:lnTo>
                  <a:cubicBezTo>
                    <a:pt x="1977" y="2471"/>
                    <a:pt x="1993" y="2462"/>
                    <a:pt x="1993" y="2462"/>
                  </a:cubicBezTo>
                  <a:lnTo>
                    <a:pt x="2412" y="178"/>
                  </a:lnTo>
                  <a:cubicBezTo>
                    <a:pt x="2412" y="178"/>
                    <a:pt x="2277" y="1"/>
                    <a:pt x="2107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777;p21">
              <a:extLst>
                <a:ext uri="{FF2B5EF4-FFF2-40B4-BE49-F238E27FC236}">
                  <a16:creationId xmlns:a16="http://schemas.microsoft.com/office/drawing/2014/main" id="{2F09359F-0906-49A5-8874-D548DC2DE6AC}"/>
                </a:ext>
              </a:extLst>
            </p:cNvPr>
            <p:cNvSpPr/>
            <p:nvPr/>
          </p:nvSpPr>
          <p:spPr>
            <a:xfrm>
              <a:off x="2125175" y="2721550"/>
              <a:ext cx="22375" cy="58450"/>
            </a:xfrm>
            <a:custGeom>
              <a:avLst/>
              <a:gdLst/>
              <a:ahLst/>
              <a:cxnLst/>
              <a:rect l="l" t="t" r="r" b="b"/>
              <a:pathLst>
                <a:path w="895" h="2338" extrusionOk="0">
                  <a:moveTo>
                    <a:pt x="610" y="0"/>
                  </a:moveTo>
                  <a:cubicBezTo>
                    <a:pt x="454" y="0"/>
                    <a:pt x="294" y="206"/>
                    <a:pt x="251" y="478"/>
                  </a:cubicBezTo>
                  <a:lnTo>
                    <a:pt x="46" y="1761"/>
                  </a:lnTo>
                  <a:cubicBezTo>
                    <a:pt x="1" y="2053"/>
                    <a:pt x="95" y="2311"/>
                    <a:pt x="259" y="2335"/>
                  </a:cubicBezTo>
                  <a:cubicBezTo>
                    <a:pt x="268" y="2337"/>
                    <a:pt x="276" y="2337"/>
                    <a:pt x="285" y="2337"/>
                  </a:cubicBezTo>
                  <a:cubicBezTo>
                    <a:pt x="441" y="2337"/>
                    <a:pt x="602" y="2131"/>
                    <a:pt x="644" y="1852"/>
                  </a:cubicBezTo>
                  <a:lnTo>
                    <a:pt x="849" y="576"/>
                  </a:lnTo>
                  <a:cubicBezTo>
                    <a:pt x="895" y="285"/>
                    <a:pt x="800" y="27"/>
                    <a:pt x="636" y="2"/>
                  </a:cubicBezTo>
                  <a:cubicBezTo>
                    <a:pt x="628" y="1"/>
                    <a:pt x="61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778;p21">
              <a:extLst>
                <a:ext uri="{FF2B5EF4-FFF2-40B4-BE49-F238E27FC236}">
                  <a16:creationId xmlns:a16="http://schemas.microsoft.com/office/drawing/2014/main" id="{EA895D9C-AFBB-4295-9F04-FE89228B2BF2}"/>
                </a:ext>
              </a:extLst>
            </p:cNvPr>
            <p:cNvSpPr/>
            <p:nvPr/>
          </p:nvSpPr>
          <p:spPr>
            <a:xfrm>
              <a:off x="2125375" y="2721400"/>
              <a:ext cx="20850" cy="57125"/>
            </a:xfrm>
            <a:custGeom>
              <a:avLst/>
              <a:gdLst/>
              <a:ahLst/>
              <a:cxnLst/>
              <a:rect l="l" t="t" r="r" b="b"/>
              <a:pathLst>
                <a:path w="834" h="2285" extrusionOk="0">
                  <a:moveTo>
                    <a:pt x="595" y="1"/>
                  </a:moveTo>
                  <a:cubicBezTo>
                    <a:pt x="441" y="1"/>
                    <a:pt x="285" y="208"/>
                    <a:pt x="243" y="480"/>
                  </a:cubicBezTo>
                  <a:lnTo>
                    <a:pt x="38" y="1763"/>
                  </a:lnTo>
                  <a:cubicBezTo>
                    <a:pt x="1" y="1989"/>
                    <a:pt x="54" y="2194"/>
                    <a:pt x="157" y="2284"/>
                  </a:cubicBezTo>
                  <a:cubicBezTo>
                    <a:pt x="128" y="2194"/>
                    <a:pt x="120" y="2075"/>
                    <a:pt x="140" y="1952"/>
                  </a:cubicBezTo>
                  <a:lnTo>
                    <a:pt x="345" y="677"/>
                  </a:lnTo>
                  <a:cubicBezTo>
                    <a:pt x="388" y="404"/>
                    <a:pt x="549" y="195"/>
                    <a:pt x="705" y="195"/>
                  </a:cubicBezTo>
                  <a:cubicBezTo>
                    <a:pt x="714" y="195"/>
                    <a:pt x="722" y="196"/>
                    <a:pt x="731" y="197"/>
                  </a:cubicBezTo>
                  <a:cubicBezTo>
                    <a:pt x="764" y="205"/>
                    <a:pt x="796" y="226"/>
                    <a:pt x="833" y="246"/>
                  </a:cubicBezTo>
                  <a:cubicBezTo>
                    <a:pt x="796" y="111"/>
                    <a:pt x="723" y="21"/>
                    <a:pt x="628" y="4"/>
                  </a:cubicBezTo>
                  <a:cubicBezTo>
                    <a:pt x="617" y="2"/>
                    <a:pt x="606" y="1"/>
                    <a:pt x="595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779;p21">
              <a:extLst>
                <a:ext uri="{FF2B5EF4-FFF2-40B4-BE49-F238E27FC236}">
                  <a16:creationId xmlns:a16="http://schemas.microsoft.com/office/drawing/2014/main" id="{0696A4DB-9D71-43A2-BEC2-92A144E9086B}"/>
                </a:ext>
              </a:extLst>
            </p:cNvPr>
            <p:cNvSpPr/>
            <p:nvPr/>
          </p:nvSpPr>
          <p:spPr>
            <a:xfrm>
              <a:off x="1924975" y="2681725"/>
              <a:ext cx="16525" cy="16300"/>
            </a:xfrm>
            <a:custGeom>
              <a:avLst/>
              <a:gdLst/>
              <a:ahLst/>
              <a:cxnLst/>
              <a:rect l="l" t="t" r="r" b="b"/>
              <a:pathLst>
                <a:path w="661" h="652" extrusionOk="0">
                  <a:moveTo>
                    <a:pt x="514" y="0"/>
                  </a:moveTo>
                  <a:cubicBezTo>
                    <a:pt x="481" y="0"/>
                    <a:pt x="449" y="12"/>
                    <a:pt x="427" y="37"/>
                  </a:cubicBezTo>
                  <a:lnTo>
                    <a:pt x="45" y="431"/>
                  </a:lnTo>
                  <a:cubicBezTo>
                    <a:pt x="0" y="484"/>
                    <a:pt x="0" y="562"/>
                    <a:pt x="58" y="611"/>
                  </a:cubicBezTo>
                  <a:cubicBezTo>
                    <a:pt x="82" y="638"/>
                    <a:pt x="115" y="651"/>
                    <a:pt x="148" y="651"/>
                  </a:cubicBezTo>
                  <a:cubicBezTo>
                    <a:pt x="181" y="651"/>
                    <a:pt x="214" y="638"/>
                    <a:pt x="238" y="611"/>
                  </a:cubicBezTo>
                  <a:lnTo>
                    <a:pt x="615" y="217"/>
                  </a:lnTo>
                  <a:cubicBezTo>
                    <a:pt x="661" y="164"/>
                    <a:pt x="661" y="90"/>
                    <a:pt x="607" y="37"/>
                  </a:cubicBezTo>
                  <a:cubicBezTo>
                    <a:pt x="581" y="12"/>
                    <a:pt x="547" y="0"/>
                    <a:pt x="51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780;p21">
              <a:extLst>
                <a:ext uri="{FF2B5EF4-FFF2-40B4-BE49-F238E27FC236}">
                  <a16:creationId xmlns:a16="http://schemas.microsoft.com/office/drawing/2014/main" id="{A8578255-A674-439A-AD10-518B6F6D8476}"/>
                </a:ext>
              </a:extLst>
            </p:cNvPr>
            <p:cNvSpPr/>
            <p:nvPr/>
          </p:nvSpPr>
          <p:spPr>
            <a:xfrm>
              <a:off x="1925075" y="2681525"/>
              <a:ext cx="16125" cy="14875"/>
            </a:xfrm>
            <a:custGeom>
              <a:avLst/>
              <a:gdLst/>
              <a:ahLst/>
              <a:cxnLst/>
              <a:rect l="l" t="t" r="r" b="b"/>
              <a:pathLst>
                <a:path w="645" h="595" extrusionOk="0">
                  <a:moveTo>
                    <a:pt x="510" y="1"/>
                  </a:moveTo>
                  <a:cubicBezTo>
                    <a:pt x="477" y="1"/>
                    <a:pt x="445" y="14"/>
                    <a:pt x="423" y="41"/>
                  </a:cubicBezTo>
                  <a:lnTo>
                    <a:pt x="41" y="435"/>
                  </a:lnTo>
                  <a:cubicBezTo>
                    <a:pt x="0" y="480"/>
                    <a:pt x="0" y="541"/>
                    <a:pt x="33" y="595"/>
                  </a:cubicBezTo>
                  <a:cubicBezTo>
                    <a:pt x="33" y="570"/>
                    <a:pt x="41" y="537"/>
                    <a:pt x="62" y="517"/>
                  </a:cubicBezTo>
                  <a:lnTo>
                    <a:pt x="443" y="123"/>
                  </a:lnTo>
                  <a:cubicBezTo>
                    <a:pt x="466" y="96"/>
                    <a:pt x="498" y="83"/>
                    <a:pt x="530" y="83"/>
                  </a:cubicBezTo>
                  <a:cubicBezTo>
                    <a:pt x="563" y="83"/>
                    <a:pt x="597" y="96"/>
                    <a:pt x="624" y="123"/>
                  </a:cubicBezTo>
                  <a:lnTo>
                    <a:pt x="644" y="143"/>
                  </a:lnTo>
                  <a:cubicBezTo>
                    <a:pt x="644" y="107"/>
                    <a:pt x="632" y="66"/>
                    <a:pt x="603" y="41"/>
                  </a:cubicBezTo>
                  <a:cubicBezTo>
                    <a:pt x="577" y="14"/>
                    <a:pt x="543" y="1"/>
                    <a:pt x="510" y="1"/>
                  </a:cubicBezTo>
                  <a:close/>
                </a:path>
              </a:pathLst>
            </a:custGeom>
            <a:solidFill>
              <a:srgbClr val="231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781;p21">
              <a:extLst>
                <a:ext uri="{FF2B5EF4-FFF2-40B4-BE49-F238E27FC236}">
                  <a16:creationId xmlns:a16="http://schemas.microsoft.com/office/drawing/2014/main" id="{00417F2B-6C50-4F6C-8F03-04DC42D58FE0}"/>
                </a:ext>
              </a:extLst>
            </p:cNvPr>
            <p:cNvSpPr/>
            <p:nvPr/>
          </p:nvSpPr>
          <p:spPr>
            <a:xfrm>
              <a:off x="1960850" y="2687550"/>
              <a:ext cx="10375" cy="6825"/>
            </a:xfrm>
            <a:custGeom>
              <a:avLst/>
              <a:gdLst/>
              <a:ahLst/>
              <a:cxnLst/>
              <a:rect l="l" t="t" r="r" b="b"/>
              <a:pathLst>
                <a:path w="415" h="273" extrusionOk="0">
                  <a:moveTo>
                    <a:pt x="13" y="1"/>
                  </a:moveTo>
                  <a:lnTo>
                    <a:pt x="13" y="46"/>
                  </a:lnTo>
                  <a:cubicBezTo>
                    <a:pt x="1" y="157"/>
                    <a:pt x="78" y="255"/>
                    <a:pt x="189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3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782;p21">
              <a:extLst>
                <a:ext uri="{FF2B5EF4-FFF2-40B4-BE49-F238E27FC236}">
                  <a16:creationId xmlns:a16="http://schemas.microsoft.com/office/drawing/2014/main" id="{C36B3A52-1118-42CA-AEF6-B638785466FC}"/>
                </a:ext>
              </a:extLst>
            </p:cNvPr>
            <p:cNvSpPr/>
            <p:nvPr/>
          </p:nvSpPr>
          <p:spPr>
            <a:xfrm>
              <a:off x="1960850" y="268342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6" y="1"/>
                  </a:moveTo>
                  <a:cubicBezTo>
                    <a:pt x="105" y="1"/>
                    <a:pt x="20" y="70"/>
                    <a:pt x="13" y="158"/>
                  </a:cubicBezTo>
                  <a:cubicBezTo>
                    <a:pt x="1" y="256"/>
                    <a:pt x="83" y="350"/>
                    <a:pt x="193" y="359"/>
                  </a:cubicBezTo>
                  <a:cubicBezTo>
                    <a:pt x="202" y="360"/>
                    <a:pt x="211" y="360"/>
                    <a:pt x="219" y="360"/>
                  </a:cubicBezTo>
                  <a:cubicBezTo>
                    <a:pt x="323" y="360"/>
                    <a:pt x="407" y="293"/>
                    <a:pt x="415" y="199"/>
                  </a:cubicBezTo>
                  <a:cubicBezTo>
                    <a:pt x="427" y="104"/>
                    <a:pt x="345" y="10"/>
                    <a:pt x="230" y="2"/>
                  </a:cubicBezTo>
                  <a:cubicBezTo>
                    <a:pt x="222" y="1"/>
                    <a:pt x="214" y="1"/>
                    <a:pt x="206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783;p21">
              <a:extLst>
                <a:ext uri="{FF2B5EF4-FFF2-40B4-BE49-F238E27FC236}">
                  <a16:creationId xmlns:a16="http://schemas.microsoft.com/office/drawing/2014/main" id="{0B844953-6428-4066-85F9-F3FD25B83A36}"/>
                </a:ext>
              </a:extLst>
            </p:cNvPr>
            <p:cNvSpPr/>
            <p:nvPr/>
          </p:nvSpPr>
          <p:spPr>
            <a:xfrm>
              <a:off x="1975725" y="2700475"/>
              <a:ext cx="8225" cy="5400"/>
            </a:xfrm>
            <a:custGeom>
              <a:avLst/>
              <a:gdLst/>
              <a:ahLst/>
              <a:cxnLst/>
              <a:rect l="l" t="t" r="r" b="b"/>
              <a:pathLst>
                <a:path w="329" h="216" extrusionOk="0">
                  <a:moveTo>
                    <a:pt x="12" y="1"/>
                  </a:moveTo>
                  <a:lnTo>
                    <a:pt x="12" y="42"/>
                  </a:lnTo>
                  <a:cubicBezTo>
                    <a:pt x="0" y="128"/>
                    <a:pt x="66" y="206"/>
                    <a:pt x="156" y="214"/>
                  </a:cubicBezTo>
                  <a:cubicBezTo>
                    <a:pt x="163" y="215"/>
                    <a:pt x="170" y="215"/>
                    <a:pt x="177" y="215"/>
                  </a:cubicBezTo>
                  <a:cubicBezTo>
                    <a:pt x="254" y="215"/>
                    <a:pt x="321" y="153"/>
                    <a:pt x="328" y="70"/>
                  </a:cubicBezTo>
                  <a:lnTo>
                    <a:pt x="328" y="9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784;p21">
              <a:extLst>
                <a:ext uri="{FF2B5EF4-FFF2-40B4-BE49-F238E27FC236}">
                  <a16:creationId xmlns:a16="http://schemas.microsoft.com/office/drawing/2014/main" id="{A31685BA-DE67-4FD2-9B66-980CF0BB0C66}"/>
                </a:ext>
              </a:extLst>
            </p:cNvPr>
            <p:cNvSpPr/>
            <p:nvPr/>
          </p:nvSpPr>
          <p:spPr>
            <a:xfrm>
              <a:off x="1975725" y="2697400"/>
              <a:ext cx="8525" cy="7125"/>
            </a:xfrm>
            <a:custGeom>
              <a:avLst/>
              <a:gdLst/>
              <a:ahLst/>
              <a:cxnLst/>
              <a:rect l="l" t="t" r="r" b="b"/>
              <a:pathLst>
                <a:path w="341" h="285" extrusionOk="0">
                  <a:moveTo>
                    <a:pt x="175" y="0"/>
                  </a:moveTo>
                  <a:cubicBezTo>
                    <a:pt x="93" y="0"/>
                    <a:pt x="20" y="49"/>
                    <a:pt x="12" y="124"/>
                  </a:cubicBezTo>
                  <a:cubicBezTo>
                    <a:pt x="0" y="201"/>
                    <a:pt x="66" y="271"/>
                    <a:pt x="156" y="283"/>
                  </a:cubicBezTo>
                  <a:cubicBezTo>
                    <a:pt x="161" y="284"/>
                    <a:pt x="167" y="284"/>
                    <a:pt x="172" y="284"/>
                  </a:cubicBezTo>
                  <a:cubicBezTo>
                    <a:pt x="252" y="284"/>
                    <a:pt x="320" y="230"/>
                    <a:pt x="328" y="160"/>
                  </a:cubicBezTo>
                  <a:cubicBezTo>
                    <a:pt x="340" y="83"/>
                    <a:pt x="271" y="9"/>
                    <a:pt x="185" y="1"/>
                  </a:cubicBezTo>
                  <a:cubicBezTo>
                    <a:pt x="181" y="0"/>
                    <a:pt x="178" y="0"/>
                    <a:pt x="175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785;p21">
              <a:extLst>
                <a:ext uri="{FF2B5EF4-FFF2-40B4-BE49-F238E27FC236}">
                  <a16:creationId xmlns:a16="http://schemas.microsoft.com/office/drawing/2014/main" id="{FE650272-C21D-4A38-9848-98F24D334D44}"/>
                </a:ext>
              </a:extLst>
            </p:cNvPr>
            <p:cNvSpPr/>
            <p:nvPr/>
          </p:nvSpPr>
          <p:spPr>
            <a:xfrm>
              <a:off x="1991500" y="2693925"/>
              <a:ext cx="8225" cy="5475"/>
            </a:xfrm>
            <a:custGeom>
              <a:avLst/>
              <a:gdLst/>
              <a:ahLst/>
              <a:cxnLst/>
              <a:rect l="l" t="t" r="r" b="b"/>
              <a:pathLst>
                <a:path w="329" h="219" extrusionOk="0">
                  <a:moveTo>
                    <a:pt x="9" y="0"/>
                  </a:moveTo>
                  <a:lnTo>
                    <a:pt x="9" y="41"/>
                  </a:lnTo>
                  <a:cubicBezTo>
                    <a:pt x="1" y="127"/>
                    <a:pt x="66" y="205"/>
                    <a:pt x="152" y="217"/>
                  </a:cubicBezTo>
                  <a:cubicBezTo>
                    <a:pt x="157" y="218"/>
                    <a:pt x="162" y="218"/>
                    <a:pt x="167" y="218"/>
                  </a:cubicBezTo>
                  <a:cubicBezTo>
                    <a:pt x="251" y="218"/>
                    <a:pt x="317" y="155"/>
                    <a:pt x="329" y="74"/>
                  </a:cubicBezTo>
                  <a:lnTo>
                    <a:pt x="329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9A0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786;p21">
              <a:extLst>
                <a:ext uri="{FF2B5EF4-FFF2-40B4-BE49-F238E27FC236}">
                  <a16:creationId xmlns:a16="http://schemas.microsoft.com/office/drawing/2014/main" id="{899DDE82-5FF2-431A-8147-7EF5897BB3CC}"/>
                </a:ext>
              </a:extLst>
            </p:cNvPr>
            <p:cNvSpPr/>
            <p:nvPr/>
          </p:nvSpPr>
          <p:spPr>
            <a:xfrm>
              <a:off x="1991500" y="2690825"/>
              <a:ext cx="8425" cy="7125"/>
            </a:xfrm>
            <a:custGeom>
              <a:avLst/>
              <a:gdLst/>
              <a:ahLst/>
              <a:cxnLst/>
              <a:rect l="l" t="t" r="r" b="b"/>
              <a:pathLst>
                <a:path w="337" h="285" extrusionOk="0">
                  <a:moveTo>
                    <a:pt x="168" y="0"/>
                  </a:moveTo>
                  <a:cubicBezTo>
                    <a:pt x="89" y="0"/>
                    <a:pt x="20" y="52"/>
                    <a:pt x="9" y="124"/>
                  </a:cubicBezTo>
                  <a:cubicBezTo>
                    <a:pt x="1" y="202"/>
                    <a:pt x="66" y="272"/>
                    <a:pt x="152" y="284"/>
                  </a:cubicBezTo>
                  <a:cubicBezTo>
                    <a:pt x="158" y="285"/>
                    <a:pt x="164" y="285"/>
                    <a:pt x="169" y="285"/>
                  </a:cubicBezTo>
                  <a:cubicBezTo>
                    <a:pt x="252" y="285"/>
                    <a:pt x="317" y="230"/>
                    <a:pt x="329" y="161"/>
                  </a:cubicBezTo>
                  <a:cubicBezTo>
                    <a:pt x="337" y="83"/>
                    <a:pt x="271" y="9"/>
                    <a:pt x="185" y="1"/>
                  </a:cubicBez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B00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787;p21">
              <a:extLst>
                <a:ext uri="{FF2B5EF4-FFF2-40B4-BE49-F238E27FC236}">
                  <a16:creationId xmlns:a16="http://schemas.microsoft.com/office/drawing/2014/main" id="{7F87FCD6-9547-479D-A2E9-FB51B41F31F4}"/>
                </a:ext>
              </a:extLst>
            </p:cNvPr>
            <p:cNvSpPr/>
            <p:nvPr/>
          </p:nvSpPr>
          <p:spPr>
            <a:xfrm>
              <a:off x="1985050" y="2677825"/>
              <a:ext cx="10475" cy="6800"/>
            </a:xfrm>
            <a:custGeom>
              <a:avLst/>
              <a:gdLst/>
              <a:ahLst/>
              <a:cxnLst/>
              <a:rect l="l" t="t" r="r" b="b"/>
              <a:pathLst>
                <a:path w="419" h="272" extrusionOk="0">
                  <a:moveTo>
                    <a:pt x="13" y="0"/>
                  </a:moveTo>
                  <a:lnTo>
                    <a:pt x="13" y="45"/>
                  </a:lnTo>
                  <a:cubicBezTo>
                    <a:pt x="0" y="156"/>
                    <a:pt x="82" y="255"/>
                    <a:pt x="193" y="271"/>
                  </a:cubicBezTo>
                  <a:cubicBezTo>
                    <a:pt x="198" y="271"/>
                    <a:pt x="203" y="272"/>
                    <a:pt x="208" y="272"/>
                  </a:cubicBezTo>
                  <a:cubicBezTo>
                    <a:pt x="313" y="272"/>
                    <a:pt x="403" y="192"/>
                    <a:pt x="419" y="91"/>
                  </a:cubicBezTo>
                  <a:lnTo>
                    <a:pt x="41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788;p21">
              <a:extLst>
                <a:ext uri="{FF2B5EF4-FFF2-40B4-BE49-F238E27FC236}">
                  <a16:creationId xmlns:a16="http://schemas.microsoft.com/office/drawing/2014/main" id="{92966027-3BCD-483E-81C5-6F8730B6F305}"/>
                </a:ext>
              </a:extLst>
            </p:cNvPr>
            <p:cNvSpPr/>
            <p:nvPr/>
          </p:nvSpPr>
          <p:spPr>
            <a:xfrm>
              <a:off x="1985050" y="2673675"/>
              <a:ext cx="10675" cy="9025"/>
            </a:xfrm>
            <a:custGeom>
              <a:avLst/>
              <a:gdLst/>
              <a:ahLst/>
              <a:cxnLst/>
              <a:rect l="l" t="t" r="r" b="b"/>
              <a:pathLst>
                <a:path w="427" h="361" extrusionOk="0">
                  <a:moveTo>
                    <a:pt x="207" y="1"/>
                  </a:moveTo>
                  <a:cubicBezTo>
                    <a:pt x="104" y="1"/>
                    <a:pt x="20" y="64"/>
                    <a:pt x="13" y="158"/>
                  </a:cubicBezTo>
                  <a:cubicBezTo>
                    <a:pt x="0" y="257"/>
                    <a:pt x="82" y="351"/>
                    <a:pt x="197" y="359"/>
                  </a:cubicBezTo>
                  <a:cubicBezTo>
                    <a:pt x="206" y="360"/>
                    <a:pt x="214" y="360"/>
                    <a:pt x="222" y="360"/>
                  </a:cubicBezTo>
                  <a:cubicBezTo>
                    <a:pt x="322" y="360"/>
                    <a:pt x="407" y="294"/>
                    <a:pt x="419" y="199"/>
                  </a:cubicBezTo>
                  <a:cubicBezTo>
                    <a:pt x="427" y="105"/>
                    <a:pt x="345" y="11"/>
                    <a:pt x="234" y="2"/>
                  </a:cubicBezTo>
                  <a:cubicBezTo>
                    <a:pt x="225" y="1"/>
                    <a:pt x="216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789;p21">
              <a:extLst>
                <a:ext uri="{FF2B5EF4-FFF2-40B4-BE49-F238E27FC236}">
                  <a16:creationId xmlns:a16="http://schemas.microsoft.com/office/drawing/2014/main" id="{3FB4DBCA-5E6E-4FAD-A6D8-6B7EBE882FD5}"/>
                </a:ext>
              </a:extLst>
            </p:cNvPr>
            <p:cNvSpPr/>
            <p:nvPr/>
          </p:nvSpPr>
          <p:spPr>
            <a:xfrm>
              <a:off x="1973450" y="2682425"/>
              <a:ext cx="10400" cy="6825"/>
            </a:xfrm>
            <a:custGeom>
              <a:avLst/>
              <a:gdLst/>
              <a:ahLst/>
              <a:cxnLst/>
              <a:rect l="l" t="t" r="r" b="b"/>
              <a:pathLst>
                <a:path w="416" h="273" extrusionOk="0">
                  <a:moveTo>
                    <a:pt x="9" y="1"/>
                  </a:moveTo>
                  <a:lnTo>
                    <a:pt x="9" y="46"/>
                  </a:lnTo>
                  <a:cubicBezTo>
                    <a:pt x="1" y="157"/>
                    <a:pt x="75" y="255"/>
                    <a:pt x="190" y="272"/>
                  </a:cubicBezTo>
                  <a:cubicBezTo>
                    <a:pt x="195" y="272"/>
                    <a:pt x="201" y="272"/>
                    <a:pt x="206" y="272"/>
                  </a:cubicBezTo>
                  <a:cubicBezTo>
                    <a:pt x="310" y="272"/>
                    <a:pt x="399" y="200"/>
                    <a:pt x="415" y="91"/>
                  </a:cubicBezTo>
                  <a:lnTo>
                    <a:pt x="415" y="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61AB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790;p21">
              <a:extLst>
                <a:ext uri="{FF2B5EF4-FFF2-40B4-BE49-F238E27FC236}">
                  <a16:creationId xmlns:a16="http://schemas.microsoft.com/office/drawing/2014/main" id="{5BBDBBA7-A326-4F0E-93CC-ECE63CD34282}"/>
                </a:ext>
              </a:extLst>
            </p:cNvPr>
            <p:cNvSpPr/>
            <p:nvPr/>
          </p:nvSpPr>
          <p:spPr>
            <a:xfrm>
              <a:off x="1973450" y="2678300"/>
              <a:ext cx="10600" cy="9000"/>
            </a:xfrm>
            <a:custGeom>
              <a:avLst/>
              <a:gdLst/>
              <a:ahLst/>
              <a:cxnLst/>
              <a:rect l="l" t="t" r="r" b="b"/>
              <a:pathLst>
                <a:path w="424" h="360" extrusionOk="0">
                  <a:moveTo>
                    <a:pt x="207" y="1"/>
                  </a:moveTo>
                  <a:cubicBezTo>
                    <a:pt x="109" y="1"/>
                    <a:pt x="20" y="70"/>
                    <a:pt x="9" y="158"/>
                  </a:cubicBezTo>
                  <a:cubicBezTo>
                    <a:pt x="1" y="256"/>
                    <a:pt x="83" y="350"/>
                    <a:pt x="194" y="359"/>
                  </a:cubicBezTo>
                  <a:cubicBezTo>
                    <a:pt x="202" y="360"/>
                    <a:pt x="211" y="360"/>
                    <a:pt x="220" y="360"/>
                  </a:cubicBezTo>
                  <a:cubicBezTo>
                    <a:pt x="322" y="360"/>
                    <a:pt x="404" y="293"/>
                    <a:pt x="415" y="199"/>
                  </a:cubicBezTo>
                  <a:cubicBezTo>
                    <a:pt x="423" y="104"/>
                    <a:pt x="341" y="10"/>
                    <a:pt x="231" y="2"/>
                  </a:cubicBezTo>
                  <a:cubicBezTo>
                    <a:pt x="223" y="1"/>
                    <a:pt x="215" y="1"/>
                    <a:pt x="207" y="1"/>
                  </a:cubicBezTo>
                  <a:close/>
                </a:path>
              </a:pathLst>
            </a:custGeom>
            <a:solidFill>
              <a:srgbClr val="67B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791;p21">
              <a:extLst>
                <a:ext uri="{FF2B5EF4-FFF2-40B4-BE49-F238E27FC236}">
                  <a16:creationId xmlns:a16="http://schemas.microsoft.com/office/drawing/2014/main" id="{5067E6D4-51C5-4D02-A1FE-F228FB83A2C3}"/>
                </a:ext>
              </a:extLst>
            </p:cNvPr>
            <p:cNvSpPr/>
            <p:nvPr/>
          </p:nvSpPr>
          <p:spPr>
            <a:xfrm>
              <a:off x="1874325" y="2577875"/>
              <a:ext cx="7725" cy="7700"/>
            </a:xfrm>
            <a:custGeom>
              <a:avLst/>
              <a:gdLst/>
              <a:ahLst/>
              <a:cxnLst/>
              <a:rect l="l" t="t" r="r" b="b"/>
              <a:pathLst>
                <a:path w="309" h="308" extrusionOk="0">
                  <a:moveTo>
                    <a:pt x="156" y="0"/>
                  </a:moveTo>
                  <a:cubicBezTo>
                    <a:pt x="70" y="0"/>
                    <a:pt x="1" y="70"/>
                    <a:pt x="1" y="152"/>
                  </a:cubicBezTo>
                  <a:cubicBezTo>
                    <a:pt x="1" y="238"/>
                    <a:pt x="74" y="308"/>
                    <a:pt x="156" y="308"/>
                  </a:cubicBezTo>
                  <a:cubicBezTo>
                    <a:pt x="243" y="308"/>
                    <a:pt x="308" y="234"/>
                    <a:pt x="308" y="152"/>
                  </a:cubicBezTo>
                  <a:cubicBezTo>
                    <a:pt x="308" y="70"/>
                    <a:pt x="243" y="4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Título 1">
            <a:extLst>
              <a:ext uri="{FF2B5EF4-FFF2-40B4-BE49-F238E27FC236}">
                <a16:creationId xmlns:a16="http://schemas.microsoft.com/office/drawing/2014/main" id="{B82038AC-33B2-4E6B-ADF6-84E641B30EE2}"/>
              </a:ext>
            </a:extLst>
          </p:cNvPr>
          <p:cNvSpPr txBox="1">
            <a:spLocks/>
          </p:cNvSpPr>
          <p:nvPr/>
        </p:nvSpPr>
        <p:spPr>
          <a:xfrm>
            <a:off x="4041736" y="4110693"/>
            <a:ext cx="3783468" cy="6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14256"/>
              </a:buClr>
              <a:buSzPts val="2400"/>
              <a:buFont typeface="Open Sans Light"/>
              <a:buNone/>
              <a:defRPr sz="2400" b="0" i="0" u="none" strike="noStrike" cap="none">
                <a:solidFill>
                  <a:srgbClr val="5D2C91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  <a:sym typeface="Open Sans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Bodoni"/>
              <a:buNone/>
              <a:defRPr sz="2400" b="1" i="0" u="none" strike="noStrike" cap="none">
                <a:solidFill>
                  <a:srgbClr val="EFD67E"/>
                </a:solidFill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pPr algn="ctr"/>
            <a:r>
              <a:rPr lang="es-ES" sz="1800" dirty="0">
                <a:hlinkClick r:id="rId7"/>
              </a:rPr>
              <a:t>rrhh@encamina.com</a:t>
            </a:r>
            <a:endParaRPr lang="es-ES" sz="1800" dirty="0"/>
          </a:p>
          <a:p>
            <a:pPr algn="ctr"/>
            <a:r>
              <a:rPr lang="es-ES" sz="1800" dirty="0">
                <a:hlinkClick r:id="rId8"/>
              </a:rPr>
              <a:t>www.sumatutalento.com</a:t>
            </a:r>
            <a:r>
              <a:rPr lang="es-ES" sz="1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40602409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Curv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4199B777C844681DD0E4887553A6F" ma:contentTypeVersion="10" ma:contentTypeDescription="Crear nuevo documento." ma:contentTypeScope="" ma:versionID="f81e2d0691a9ab093feb47e7b0d41bd2">
  <xsd:schema xmlns:xsd="http://www.w3.org/2001/XMLSchema" xmlns:xs="http://www.w3.org/2001/XMLSchema" xmlns:p="http://schemas.microsoft.com/office/2006/metadata/properties" xmlns:ns2="35bde209-72ef-4355-915f-1a54df165aa9" xmlns:ns3="73276bed-b488-48d5-bb97-eb92a7520812" targetNamespace="http://schemas.microsoft.com/office/2006/metadata/properties" ma:root="true" ma:fieldsID="339c24f9340a686f9240328cf1cfadc4" ns2:_="" ns3:_="">
    <xsd:import namespace="35bde209-72ef-4355-915f-1a54df165aa9"/>
    <xsd:import namespace="73276bed-b488-48d5-bb97-eb92a75208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bde209-72ef-4355-915f-1a54df165a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76bed-b488-48d5-bb97-eb92a75208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6A5116-B90C-47F5-8305-4575BD546889}">
  <ds:schemaRefs>
    <ds:schemaRef ds:uri="35bde209-72ef-4355-915f-1a54df165aa9"/>
    <ds:schemaRef ds:uri="73276bed-b488-48d5-bb97-eb92a75208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E3A28E-CF74-4B23-863E-F40C904DEDB8}">
  <ds:schemaRefs>
    <ds:schemaRef ds:uri="http://www.w3.org/XML/1998/namespace"/>
    <ds:schemaRef ds:uri="35bde209-72ef-4355-915f-1a54df165aa9"/>
    <ds:schemaRef ds:uri="73276bed-b488-48d5-bb97-eb92a752081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A4B9F0-F3F7-45CD-A183-EBECDE8942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156</Words>
  <Application>Microsoft Office PowerPoint</Application>
  <PresentationFormat>Presentación en pantalla (16:9)</PresentationFormat>
  <Paragraphs>37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Bodoni</vt:lpstr>
      <vt:lpstr>Cabin</vt:lpstr>
      <vt:lpstr>Montserrat ExtraLight</vt:lpstr>
      <vt:lpstr>Open Sans</vt:lpstr>
      <vt:lpstr>Open Sans ExtraBold</vt:lpstr>
      <vt:lpstr>Open Sans Light</vt:lpstr>
      <vt:lpstr>PT Sans</vt:lpstr>
      <vt:lpstr>Segoe UI</vt:lpstr>
      <vt:lpstr>Segoe UI Light</vt:lpstr>
      <vt:lpstr>Segoe UI Semibold</vt:lpstr>
      <vt:lpstr>Abstract Curve</vt:lpstr>
      <vt:lpstr>Visual Studio Launch 2019 by </vt:lpstr>
      <vt:lpstr>Presentación de PowerPoint</vt:lpstr>
      <vt:lpstr>¿ Porqué estamos aquí?</vt:lpstr>
      <vt:lpstr>¿Qué es la Comunidad?</vt:lpstr>
      <vt:lpstr>¿Que esperamos del evento ?</vt:lpstr>
      <vt:lpstr>En                  buscamos: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Launch 2019 by </dc:title>
  <dc:creator>Adrián Díaz Cervera</dc:creator>
  <cp:lastModifiedBy>Adrián Díaz Cervera</cp:lastModifiedBy>
  <cp:revision>11</cp:revision>
  <dcterms:created xsi:type="dcterms:W3CDTF">2019-05-28T11:32:15Z</dcterms:created>
  <dcterms:modified xsi:type="dcterms:W3CDTF">2019-05-29T10:36:26Z</dcterms:modified>
</cp:coreProperties>
</file>