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9"/>
  </p:notesMasterIdLst>
  <p:handoutMasterIdLst>
    <p:handoutMasterId r:id="rId10"/>
  </p:handoutMasterIdLst>
  <p:sldIdLst>
    <p:sldId id="287" r:id="rId5"/>
    <p:sldId id="330" r:id="rId6"/>
    <p:sldId id="331" r:id="rId7"/>
    <p:sldId id="332" r:id="rId8"/>
  </p:sldIdLst>
  <p:sldSz cx="13442950" cy="7561263"/>
  <p:notesSz cx="6858000" cy="9144000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5DF"/>
    <a:srgbClr val="FFFFFF"/>
    <a:srgbClr val="76D1F6"/>
    <a:srgbClr val="2EAEB7"/>
    <a:srgbClr val="ED810C"/>
    <a:srgbClr val="EBEBEB"/>
    <a:srgbClr val="C28202"/>
    <a:srgbClr val="5FA504"/>
    <a:srgbClr val="4AAC33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38" autoAdjust="0"/>
  </p:normalViewPr>
  <p:slideViewPr>
    <p:cSldViewPr>
      <p:cViewPr varScale="1">
        <p:scale>
          <a:sx n="95" d="100"/>
          <a:sy n="95" d="100"/>
        </p:scale>
        <p:origin x="702" y="96"/>
      </p:cViewPr>
      <p:guideLst>
        <p:guide orient="horz" pos="2382"/>
        <p:guide pos="4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707-6469-4BDB-90CE-F9370BC600B5}" type="datetimeFigureOut">
              <a:rPr lang="es-ES" smtClean="0"/>
              <a:pPr/>
              <a:t>16/04/2018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F335-D133-427E-879C-FABFFA6F14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94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6E3C-6678-4FF9-AB93-B470EA33FD64}" type="datetimeFigureOut">
              <a:rPr lang="es-ES" smtClean="0"/>
              <a:pPr/>
              <a:t>16/04/2018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FDDF-F250-43EA-8D14-CBBE515FAD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info@encamina.com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4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9">
                <a:solidFill>
                  <a:schemeClr val="tx1"/>
                </a:solidFill>
              </a:defRPr>
            </a:lvl1pPr>
            <a:lvl2pPr marL="49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modificar el estilo de subtítulo del patrón</a:t>
            </a:r>
            <a:endParaRPr kumimoji="0" lang="es-ES" sz="1499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29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1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222947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200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200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200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200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200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909" y="1044328"/>
            <a:ext cx="3567668" cy="10801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6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26" name="Rectángulo 25"/>
          <p:cNvSpPr/>
          <p:nvPr userDrawn="1"/>
        </p:nvSpPr>
        <p:spPr>
          <a:xfrm>
            <a:off x="11906051" y="7020991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0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67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8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8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2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5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79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5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7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37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11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4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42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2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5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4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4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2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05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3" y="0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6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5" y="-27514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7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8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4" y="2160458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8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56474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1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6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7"/>
            <a:ext cx="4422638" cy="5184575"/>
          </a:xfrm>
        </p:spPr>
        <p:txBody>
          <a:bodyPr/>
          <a:lstStyle>
            <a:lvl1pPr marL="0" indent="0">
              <a:buNone/>
              <a:defRPr sz="1499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45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74" indent="0">
              <a:buNone/>
              <a:defRPr sz="3000"/>
            </a:lvl2pPr>
            <a:lvl3pPr marL="995548" indent="0">
              <a:buNone/>
              <a:defRPr sz="2600"/>
            </a:lvl3pPr>
            <a:lvl4pPr marL="1493322" indent="0">
              <a:buNone/>
              <a:defRPr sz="2199"/>
            </a:lvl4pPr>
            <a:lvl5pPr marL="1991096" indent="0">
              <a:buNone/>
              <a:defRPr sz="2199"/>
            </a:lvl5pPr>
            <a:lvl6pPr marL="2488869" indent="0">
              <a:buNone/>
              <a:defRPr sz="2199"/>
            </a:lvl6pPr>
            <a:lvl7pPr marL="2986644" indent="0">
              <a:buNone/>
              <a:defRPr sz="2199"/>
            </a:lvl7pPr>
            <a:lvl8pPr marL="3484418" indent="0">
              <a:buNone/>
              <a:defRPr sz="2199"/>
            </a:lvl8pPr>
            <a:lvl9pPr marL="3982193" indent="0">
              <a:buNone/>
              <a:defRPr sz="2199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9" dirty="0" smtClean="0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2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6" y="497406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6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62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1" name="50 Rectángulo"/>
          <p:cNvSpPr/>
          <p:nvPr userDrawn="1"/>
        </p:nvSpPr>
        <p:spPr>
          <a:xfrm>
            <a:off x="7500461" y="4723552"/>
            <a:ext cx="3069439" cy="8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50 Rectángulo"/>
          <p:cNvSpPr/>
          <p:nvPr userDrawn="1"/>
        </p:nvSpPr>
        <p:spPr>
          <a:xfrm>
            <a:off x="7470773" y="3524115"/>
            <a:ext cx="3069439" cy="795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" name="48 Rectángulo"/>
          <p:cNvSpPr/>
          <p:nvPr userDrawn="1"/>
        </p:nvSpPr>
        <p:spPr>
          <a:xfrm>
            <a:off x="7470773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47 Rectángulo"/>
          <p:cNvSpPr/>
          <p:nvPr userDrawn="1"/>
        </p:nvSpPr>
        <p:spPr>
          <a:xfrm>
            <a:off x="2623401" y="3524114"/>
            <a:ext cx="3069439" cy="20505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46 Rectángulo"/>
          <p:cNvSpPr/>
          <p:nvPr userDrawn="1"/>
        </p:nvSpPr>
        <p:spPr>
          <a:xfrm>
            <a:off x="2604912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2 Título"/>
          <p:cNvSpPr>
            <a:spLocks noGrp="1"/>
          </p:cNvSpPr>
          <p:nvPr>
            <p:ph type="title"/>
          </p:nvPr>
        </p:nvSpPr>
        <p:spPr>
          <a:xfrm>
            <a:off x="513244" y="274638"/>
            <a:ext cx="11083416" cy="6725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7" name="1 Marcador de contenido"/>
          <p:cNvSpPr>
            <a:spLocks noGrp="1"/>
          </p:cNvSpPr>
          <p:nvPr>
            <p:ph sz="quarter" idx="11"/>
          </p:nvPr>
        </p:nvSpPr>
        <p:spPr>
          <a:xfrm>
            <a:off x="512561" y="1143362"/>
            <a:ext cx="11084815" cy="388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Editar los estilos de texto del patrón</a:t>
            </a:r>
          </a:p>
          <a:p>
            <a:pPr marL="0" lvl="1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Segundo nivel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2760859" y="2376996"/>
            <a:ext cx="2721191" cy="57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00" tIns="41450" rIns="82900" bIns="41450">
            <a:spAutoFit/>
          </a:bodyPr>
          <a:lstStyle/>
          <a:p>
            <a:pPr defTabSz="9455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mail a:</a:t>
            </a:r>
          </a:p>
          <a:p>
            <a:pPr defTabSz="94556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  <a:hlinkClick r:id="rId3"/>
              </a:rPr>
              <a:t>info@encamina.com</a:t>
            </a: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7572782" y="2409951"/>
            <a:ext cx="3433883" cy="52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Llamar al </a:t>
            </a:r>
          </a:p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962 698 064 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917 893 823 </a:t>
            </a:r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auto">
          <a:xfrm>
            <a:off x="7610691" y="3665648"/>
            <a:ext cx="2244222" cy="2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fax al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962 698 063</a:t>
            </a:r>
          </a:p>
        </p:txBody>
      </p:sp>
      <p:sp>
        <p:nvSpPr>
          <p:cNvPr id="21" name="Rectangle 30"/>
          <p:cNvSpPr>
            <a:spLocks noChangeArrowheads="1"/>
          </p:cNvSpPr>
          <p:nvPr userDrawn="1"/>
        </p:nvSpPr>
        <p:spPr bwMode="auto">
          <a:xfrm>
            <a:off x="2760859" y="3652030"/>
            <a:ext cx="3174722" cy="18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16" tIns="41458" rIns="82916" bIns="41458">
            <a:spAutoFit/>
          </a:bodyPr>
          <a:lstStyle/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Visitarnos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Jerónimo </a:t>
            </a:r>
            <a:r>
              <a:rPr lang="es-ES" sz="1270" b="1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Roure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49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46520 Puerto de Sagunto, Valencia.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Paseo de las Delicias, 30, 7ª planta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28045 , Madrid, Madrid</a:t>
            </a:r>
          </a:p>
        </p:txBody>
      </p:sp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7702562" y="4854709"/>
            <a:ext cx="2580426" cy="4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hablar personalmente con tu </a:t>
            </a:r>
            <a:r>
              <a:rPr lang="es-ES" sz="1270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account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manager: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4" y="2037854"/>
            <a:ext cx="1029233" cy="102923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26" y="3221852"/>
            <a:ext cx="1137875" cy="11378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86" y="2085794"/>
            <a:ext cx="1074991" cy="10749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1" y="3316948"/>
            <a:ext cx="1045932" cy="10459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01" y="4468095"/>
            <a:ext cx="1069606" cy="10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4844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12050067" y="7131541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1" y="6822774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1" y="6138951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1" y="5455126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1" y="4771301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1" y="4087476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1" y="3403651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1" y="2719826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1" y="2036001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1" y="1352176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1" y="668351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1" y="-15474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8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  <p:sldLayoutId id="2147483891" r:id="rId30"/>
    <p:sldLayoutId id="2147483892" r:id="rId31"/>
    <p:sldLayoutId id="2147483893" r:id="rId32"/>
    <p:sldLayoutId id="2147483894" r:id="rId33"/>
    <p:sldLayoutId id="2147483895" r:id="rId34"/>
    <p:sldLayoutId id="2147483896" r:id="rId35"/>
    <p:sldLayoutId id="2147483897" r:id="rId36"/>
    <p:sldLayoutId id="2147483898" r:id="rId37"/>
    <p:sldLayoutId id="2147483899" r:id="rId38"/>
    <p:sldLayoutId id="2147483900" r:id="rId39"/>
    <p:sldLayoutId id="2147483901" r:id="rId40"/>
    <p:sldLayoutId id="2147483902" r:id="rId41"/>
    <p:sldLayoutId id="2147483903" r:id="rId42"/>
    <p:sldLayoutId id="2147483904" r:id="rId43"/>
    <p:sldLayoutId id="2147483905" r:id="rId44"/>
    <p:sldLayoutId id="2147483906" r:id="rId45"/>
    <p:sldLayoutId id="2147483907" r:id="rId46"/>
  </p:sldLayoutIdLst>
  <p:hf hdr="0" ftr="0" dt="0"/>
  <p:txStyles>
    <p:titleStyle>
      <a:lvl1pPr algn="l" defTabSz="995548" rtl="0" eaLnBrk="1" latinLnBrk="0" hangingPunct="1">
        <a:spcBef>
          <a:spcPct val="0"/>
        </a:spcBef>
        <a:buNone/>
        <a:defRPr lang="es-ES" sz="3499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331" indent="-373331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882" indent="-311109" algn="l" defTabSz="995548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436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2209" indent="-248887" algn="l" defTabSz="9955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983" indent="-248887" algn="l" defTabSz="9955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757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35531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733305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231079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22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6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9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4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1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93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76" y="-1412287"/>
            <a:ext cx="3919934" cy="1178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WebPack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</a:t>
            </a:r>
          </a:p>
        </p:txBody>
      </p:sp>
      <p:pic>
        <p:nvPicPr>
          <p:cNvPr id="5" name="Marcador de posición de imagen 2">
            <a:extLst>
              <a:ext uri="{FF2B5EF4-FFF2-40B4-BE49-F238E27FC236}">
                <a16:creationId xmlns:a16="http://schemas.microsoft.com/office/drawing/2014/main" id="{672DE88D-65A2-4896-BDB3-0C78A2F3F07E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7" y="6044159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Webpack</a:t>
            </a:r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426562" y="1414405"/>
            <a:ext cx="12427967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6" dirty="0" err="1"/>
              <a:t>Esta</a:t>
            </a:r>
            <a:r>
              <a:rPr lang="en-US" sz="2646" dirty="0"/>
              <a:t> </a:t>
            </a:r>
            <a:r>
              <a:rPr lang="en-US" sz="2646" dirty="0" err="1"/>
              <a:t>herramienta</a:t>
            </a:r>
            <a:r>
              <a:rPr lang="en-US" sz="2646" dirty="0"/>
              <a:t> se </a:t>
            </a:r>
            <a:r>
              <a:rPr lang="en-US" sz="2646" dirty="0" err="1"/>
              <a:t>centra</a:t>
            </a:r>
            <a:r>
              <a:rPr lang="en-US" sz="2646" dirty="0"/>
              <a:t> </a:t>
            </a:r>
            <a:r>
              <a:rPr lang="en-US" sz="2646" dirty="0" err="1"/>
              <a:t>en</a:t>
            </a:r>
            <a:r>
              <a:rPr lang="en-US" sz="2646" dirty="0"/>
              <a:t> </a:t>
            </a:r>
            <a:r>
              <a:rPr lang="en-US" sz="2646" dirty="0" err="1"/>
              <a:t>simplificar</a:t>
            </a:r>
            <a:r>
              <a:rPr lang="en-US" sz="2646" dirty="0"/>
              <a:t> la </a:t>
            </a:r>
            <a:r>
              <a:rPr lang="en-US" sz="2646" dirty="0" err="1"/>
              <a:t>paquetizaciónde</a:t>
            </a:r>
            <a:r>
              <a:rPr lang="en-US" sz="2646" dirty="0"/>
              <a:t> </a:t>
            </a:r>
            <a:r>
              <a:rPr lang="en-US" sz="2646" dirty="0" err="1"/>
              <a:t>una</a:t>
            </a:r>
            <a:r>
              <a:rPr lang="en-US" sz="2646" dirty="0"/>
              <a:t> web y </a:t>
            </a:r>
            <a:r>
              <a:rPr lang="en-US" sz="2646" dirty="0" err="1"/>
              <a:t>nos</a:t>
            </a:r>
            <a:r>
              <a:rPr lang="en-US" sz="2646" dirty="0"/>
              <a:t> </a:t>
            </a:r>
            <a:r>
              <a:rPr lang="en-US" sz="2646" dirty="0" err="1"/>
              <a:t>permite</a:t>
            </a:r>
            <a:r>
              <a:rPr lang="en-US" sz="2646" dirty="0"/>
              <a:t> </a:t>
            </a:r>
            <a:r>
              <a:rPr lang="en-US" sz="2646" dirty="0" err="1"/>
              <a:t>trabajar</a:t>
            </a:r>
            <a:r>
              <a:rPr lang="en-US" sz="2646" dirty="0"/>
              <a:t> con </a:t>
            </a:r>
            <a:r>
              <a:rPr lang="en-US" sz="2646" dirty="0" err="1"/>
              <a:t>módulos</a:t>
            </a:r>
            <a:r>
              <a:rPr lang="en-US" sz="2646" dirty="0"/>
              <a:t> ES6, </a:t>
            </a:r>
            <a:r>
              <a:rPr lang="en-US" sz="2646" dirty="0" err="1"/>
              <a:t>pudiendo</a:t>
            </a:r>
            <a:r>
              <a:rPr lang="en-US" sz="2646" dirty="0"/>
              <a:t> </a:t>
            </a:r>
            <a:r>
              <a:rPr lang="en-US" sz="2646" dirty="0" err="1"/>
              <a:t>generar</a:t>
            </a:r>
            <a:r>
              <a:rPr lang="en-US" sz="2646" dirty="0"/>
              <a:t> c</a:t>
            </a:r>
            <a:r>
              <a:rPr lang="en-GB" sz="2646" dirty="0" err="1"/>
              <a:t>ódigo</a:t>
            </a:r>
            <a:r>
              <a:rPr lang="en-GB" sz="2646" dirty="0"/>
              <a:t> compatible ES5</a:t>
            </a:r>
            <a:r>
              <a:rPr lang="en-US" sz="2646" dirty="0"/>
              <a:t>.</a:t>
            </a:r>
          </a:p>
        </p:txBody>
      </p:sp>
      <p:pic>
        <p:nvPicPr>
          <p:cNvPr id="4098" name="Picture 2" descr="https://webpack.github.io/assets/what-is-webp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15" y="2700695"/>
            <a:ext cx="7758059" cy="38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28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A2F7F8-C2EF-452F-B5CA-FFCE4B45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Combinar ficheros</a:t>
            </a:r>
          </a:p>
          <a:p>
            <a:r>
              <a:rPr lang="es-ES" sz="3600" dirty="0" err="1"/>
              <a:t>Minificar</a:t>
            </a:r>
            <a:r>
              <a:rPr lang="es-ES" sz="3600" dirty="0"/>
              <a:t> ficheros</a:t>
            </a:r>
          </a:p>
          <a:p>
            <a:r>
              <a:rPr lang="es-ES" sz="3600" dirty="0"/>
              <a:t>Mantener el orden de los ficheros</a:t>
            </a:r>
          </a:p>
          <a:p>
            <a:r>
              <a:rPr lang="es-ES" sz="3600" dirty="0" err="1"/>
              <a:t>Transpilar</a:t>
            </a:r>
            <a:endParaRPr lang="es-ES" sz="3600" dirty="0"/>
          </a:p>
          <a:p>
            <a:r>
              <a:rPr lang="es-ES" sz="3600" dirty="0"/>
              <a:t>Encontrar </a:t>
            </a:r>
            <a:r>
              <a:rPr lang="es-ES" sz="3600" dirty="0" err="1"/>
              <a:t>errors</a:t>
            </a:r>
            <a:r>
              <a:rPr lang="es-ES" sz="3600" dirty="0"/>
              <a:t> sintácticos (</a:t>
            </a:r>
            <a:r>
              <a:rPr lang="es-ES" sz="3600" dirty="0" err="1"/>
              <a:t>Lintings</a:t>
            </a:r>
            <a:r>
              <a:rPr lang="es-ES" sz="3600" dirty="0"/>
              <a:t>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41B458-8227-4198-96BB-7F3FB982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necesitamos que en una </a:t>
            </a:r>
            <a:r>
              <a:rPr lang="es-ES" dirty="0" err="1"/>
              <a:t>Build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635D9B4-9EF2-43DC-B25B-BC3BFC470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72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A0426CE-CD6C-4B02-A0B6-0722EEEE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6FB2BD-4BBF-4D20-9913-EC9938FF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F9C53D-EB67-437A-BA39-268BF508C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4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90FADB-4BE7-4A6F-97C7-3821A941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4" y="302801"/>
            <a:ext cx="12113309" cy="63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6947"/>
      </p:ext>
    </p:extLst>
  </p:cSld>
  <p:clrMapOvr>
    <a:masterClrMapping/>
  </p:clrMapOvr>
</p:sld>
</file>

<file path=ppt/theme/theme1.xml><?xml version="1.0" encoding="utf-8"?>
<a:theme xmlns:a="http://schemas.openxmlformats.org/drawingml/2006/main" name="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- Plantilla base para ppt.potx" id="{6A5AC483-3710-41A3-973B-DAFFA8813CE9}" vid="{889A7838-C5C0-4868-A8D6-A048CD73F0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0CF886673FA469809CB134AEE7295" ma:contentTypeVersion="9" ma:contentTypeDescription="Crear nuevo documento." ma:contentTypeScope="" ma:versionID="634bc9bce23b57a9385b29d756ae0c04">
  <xsd:schema xmlns:xsd="http://www.w3.org/2001/XMLSchema" xmlns:xs="http://www.w3.org/2001/XMLSchema" xmlns:p="http://schemas.microsoft.com/office/2006/metadata/properties" xmlns:ns2="3fc376a6-7dd6-488b-97d3-185ba1a312b8" xmlns:ns3="e1478163-bf3c-43ca-9f3f-1606a2a1b2bb" targetNamespace="http://schemas.microsoft.com/office/2006/metadata/properties" ma:root="true" ma:fieldsID="5c88b5c1d50b2dc5a5925ff2671eaedc" ns2:_="" ns3:_="">
    <xsd:import namespace="3fc376a6-7dd6-488b-97d3-185ba1a312b8"/>
    <xsd:import namespace="e1478163-bf3c-43ca-9f3f-1606a2a1b2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376a6-7dd6-488b-97d3-185ba1a3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78163-bf3c-43ca-9f3f-1606a2a1b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132315-85E7-4715-9264-D006C1C7D479}">
  <ds:schemaRefs>
    <ds:schemaRef ds:uri="http://schemas.openxmlformats.org/package/2006/metadata/core-properties"/>
    <ds:schemaRef ds:uri="3fc376a6-7dd6-488b-97d3-185ba1a312b8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e1478163-bf3c-43ca-9f3f-1606a2a1b2bb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E17DE3-9FEF-4763-A4CA-466E9F9451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01A0D6-1BC1-4244-A0ED-98D7A3527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376a6-7dd6-488b-97d3-185ba1a312b8"/>
    <ds:schemaRef ds:uri="e1478163-bf3c-43ca-9f3f-1606a2a1b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4136</TotalTime>
  <Words>56</Words>
  <Application>Microsoft Office PowerPoint</Application>
  <PresentationFormat>Personalizado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Segoe UI Symbol</vt:lpstr>
      <vt:lpstr>ENCAMINA</vt:lpstr>
      <vt:lpstr>WebPack</vt:lpstr>
      <vt:lpstr>Webpack</vt:lpstr>
      <vt:lpstr>Que necesitamos que en una Build?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Adecco: Typescript</dc:title>
  <dc:creator>Adrián Díaz Cervera</dc:creator>
  <cp:lastModifiedBy>Adrián Díaz Cervera</cp:lastModifiedBy>
  <cp:revision>21</cp:revision>
  <dcterms:created xsi:type="dcterms:W3CDTF">2018-04-13T09:47:39Z</dcterms:created>
  <dcterms:modified xsi:type="dcterms:W3CDTF">2018-04-16T11:19:35Z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0x0101004EE0CF886673FA469809CB134AEE7295</vt:lpwstr>
  </property>
</Properties>
</file>