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76F30-3388-7248-963E-F917F91D1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798F07-3B62-4148-82E4-8544D4AA2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61807-0DBF-064E-982E-78A3E888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DC057-E792-734F-9078-9D97269F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8AB9C-13FF-0A4C-9C9B-5027B4E2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8908E-316C-9843-83B0-DA54BF2A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5B94CB-C425-634A-8DFD-1F8D2F2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1A4BB-4454-CB4B-A5BE-39030B5D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09D9-7E60-8246-B1E0-38DBCACE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8F689-B1EF-7F48-985B-677A7C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0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2981C4-82A2-8D43-83D2-DD00D985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5F654C-D4F0-6E42-8841-B4679D8B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0767D-5651-734C-9456-41C9236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D0300-30A0-C347-AF11-40AB010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02951-F541-0941-AFE6-EDB1BD69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674C3-135B-824B-AEB5-FDF5662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624C3-39FF-A545-8EA6-81959E18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7ADD6-48E3-1543-B1F3-0EC24D3C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FC4C1-A58D-5340-B6A3-F94F2C8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007F99-2B87-1A41-944B-74C67E25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6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73F82-D807-794D-98AF-FA38C22F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2A75F-8718-AF45-840A-2229B191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DAD7B-8972-F44E-B598-FA3A110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B8AFE-D951-9645-B082-9A08F88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04860-66EE-124F-9526-FE18D2B3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5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1D185-E755-5D43-BBEF-D01D1864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91864-083A-4D4F-AC86-B8A79E1B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8C2FD1-F86D-0B4A-8DFA-450D26A7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AB46B-5606-934E-B82D-C5AED68D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A1816-52B1-1E40-99B8-98DDC423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8A9497-C0A9-E04D-8979-08273F3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42CD-575B-7943-B9C2-CEA8D80E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31B0E-72C4-EE49-8EBC-D66BA2CF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8EE2D-6099-6242-A626-0B9128F2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4C34B5-66AC-D646-951A-A694D6363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E35D7-2CAB-6E46-AA69-2474C85D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EBB173-D600-3C46-A9A5-6ADC53A2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13104E-0A31-C346-8534-B1689BDF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5CE59D-CDAD-4F4D-942C-8872DE30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4941-A2D4-3F4E-B5DF-26637101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2FC3B3-4DA1-9947-991C-5F09C69C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5DDBE8-EE17-5642-BF1E-7D356DD8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452411-6F67-B84B-84AA-E12C7EC4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9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6BD34A-FB20-E94F-9885-9B13FDC5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FD24D6-FE11-CC41-954D-4CF6EDF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629A4-AB38-BA43-AD52-02468BD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4FEF6-15BD-5145-BF64-9EFDE41F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BD5FA-C340-264F-8D4B-4DA0EC29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51831-4BBA-3B4F-B160-6AA8EF46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389B5-35EA-014C-BAEE-198151A8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C01552-AB2E-8743-A3AD-2DC8590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B69705-39C3-F447-AA5C-E49A13DA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5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6199-F6AC-764C-83BA-E3C82637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C3BD14-59DE-C940-96DB-B9E71665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9D1B78-DC3C-1647-A7ED-8BC07F51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817BB-03E0-CA46-9330-89094B55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B6C95F-D2D0-1048-AA63-AEDB2297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01249-39F6-234F-B0F8-B7429BA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0DA32-C0CB-2C46-AB77-87BB33E0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0DA9DA-8424-1546-A21E-11A041B1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E8BFA-612F-C447-8005-B107FF38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599-DB48-A04D-B805-91065A8E9A7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E033D-09DC-4F44-AC75-76FF5D5D6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B3B88F-DFE0-D447-856A-A51A08092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576E-F6EB-1249-A67E-99F8B578A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5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Структура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983846" y="1348467"/>
            <a:ext cx="9954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работы с датами и временем предназначена структура 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r>
              <a:rPr lang="e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Она представляет дату и время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от 00:00:00 1 января 0001 года до 23:59:59 31 декабря 9999 года.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создания нового объекта </a:t>
            </a:r>
            <a:r>
              <a:rPr lang="e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r>
              <a:rPr lang="e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также можно использовать конструктор. Пустой конструктор создает начальную дату:</a:t>
            </a:r>
          </a:p>
          <a:p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" dirty="0" err="1"/>
              <a:t>DateTime</a:t>
            </a:r>
            <a:r>
              <a:rPr lang="en" dirty="0"/>
              <a:t> date1 = new </a:t>
            </a:r>
            <a:r>
              <a:rPr lang="en" dirty="0" err="1"/>
              <a:t>DateTime</a:t>
            </a:r>
            <a:r>
              <a:rPr lang="en" dirty="0"/>
              <a:t>();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(date1); // 01.01.0001 0:00:00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9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Структура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15626"/>
            <a:ext cx="99542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Чтобы задать конкретную дату, нужно использовать один из конструкторов, принимающих параметры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" sz="2400" dirty="0" err="1"/>
              <a:t>DateTime</a:t>
            </a:r>
            <a:r>
              <a:rPr lang="en" sz="2400" dirty="0"/>
              <a:t> date1 = new </a:t>
            </a:r>
            <a:r>
              <a:rPr lang="en" sz="2400" dirty="0" err="1"/>
              <a:t>DateTime</a:t>
            </a:r>
            <a:r>
              <a:rPr lang="en" sz="2400" dirty="0"/>
              <a:t>(20</a:t>
            </a:r>
            <a:r>
              <a:rPr lang="ru-RU" sz="2400" dirty="0"/>
              <a:t>20</a:t>
            </a:r>
            <a:r>
              <a:rPr lang="en" sz="2400" dirty="0"/>
              <a:t>, </a:t>
            </a:r>
            <a:r>
              <a:rPr lang="ru-RU" sz="2400" dirty="0"/>
              <a:t>5</a:t>
            </a:r>
            <a:r>
              <a:rPr lang="en" sz="2400" dirty="0"/>
              <a:t>, </a:t>
            </a:r>
            <a:r>
              <a:rPr lang="ru-RU" sz="2400" dirty="0"/>
              <a:t>6</a:t>
            </a:r>
            <a:r>
              <a:rPr lang="en" sz="2400" dirty="0"/>
              <a:t>); // </a:t>
            </a:r>
            <a:r>
              <a:rPr lang="ru-RU" sz="2400" dirty="0"/>
              <a:t>год - месяц - день</a:t>
            </a:r>
          </a:p>
          <a:p>
            <a:pPr fontAlgn="base"/>
            <a:r>
              <a:rPr lang="en" sz="2400" dirty="0" err="1"/>
              <a:t>Console.WriteLine</a:t>
            </a:r>
            <a:r>
              <a:rPr lang="en" sz="2400" dirty="0"/>
              <a:t>(date1); // </a:t>
            </a:r>
            <a:r>
              <a:rPr lang="ru-RU" sz="2400" dirty="0"/>
              <a:t>06.07.2020 </a:t>
            </a:r>
            <a:r>
              <a:rPr lang="en" sz="2400" dirty="0"/>
              <a:t> 0:00:00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Структура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15626"/>
            <a:ext cx="995422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Установка времени</a:t>
            </a:r>
          </a:p>
          <a:p>
            <a:endParaRPr lang="ru-RU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" sz="2400" dirty="0" err="1"/>
              <a:t>DateTime</a:t>
            </a:r>
            <a:r>
              <a:rPr lang="en" sz="2400" dirty="0"/>
              <a:t> date1 = new </a:t>
            </a:r>
            <a:r>
              <a:rPr lang="en" sz="2400" dirty="0" err="1"/>
              <a:t>DateTime</a:t>
            </a:r>
            <a:r>
              <a:rPr lang="en" sz="2400" dirty="0"/>
              <a:t>(20</a:t>
            </a:r>
            <a:r>
              <a:rPr lang="ru-RU" sz="2400" dirty="0"/>
              <a:t>20</a:t>
            </a:r>
            <a:r>
              <a:rPr lang="en" sz="2400" dirty="0"/>
              <a:t>, </a:t>
            </a:r>
            <a:r>
              <a:rPr lang="ru-RU" sz="2400" dirty="0"/>
              <a:t>5</a:t>
            </a:r>
            <a:r>
              <a:rPr lang="en" sz="2400" dirty="0"/>
              <a:t>, </a:t>
            </a:r>
            <a:r>
              <a:rPr lang="ru-RU" sz="2400" dirty="0"/>
              <a:t>6</a:t>
            </a:r>
            <a:r>
              <a:rPr lang="en" sz="2400" dirty="0"/>
              <a:t>, 18, 30, 25); // </a:t>
            </a:r>
            <a:r>
              <a:rPr lang="ru-RU" sz="2400" dirty="0"/>
              <a:t>год - месяц - день - час - минута – секунда</a:t>
            </a:r>
          </a:p>
          <a:p>
            <a:pPr fontAlgn="base"/>
            <a:endParaRPr lang="ru-RU" sz="2400" dirty="0"/>
          </a:p>
          <a:p>
            <a:pPr fontAlgn="base"/>
            <a:r>
              <a:rPr lang="en" sz="2400" dirty="0" err="1"/>
              <a:t>Console.WriteLine</a:t>
            </a:r>
            <a:r>
              <a:rPr lang="en" sz="2400" dirty="0"/>
              <a:t>(date1); // </a:t>
            </a:r>
            <a:r>
              <a:rPr lang="ru-RU" sz="2400" dirty="0"/>
              <a:t>06.05.2020</a:t>
            </a:r>
            <a:r>
              <a:rPr lang="en" sz="2400" dirty="0"/>
              <a:t> 18:30:25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Свойства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15626"/>
            <a:ext cx="99542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DateTime.Now</a:t>
            </a:r>
            <a:r>
              <a:rPr lang="en" dirty="0"/>
              <a:t>);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DateTime.UtcNow</a:t>
            </a:r>
            <a:r>
              <a:rPr lang="en" dirty="0"/>
              <a:t>);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DateTime.Today</a:t>
            </a:r>
            <a:r>
              <a:rPr lang="en" dirty="0"/>
              <a:t>);</a:t>
            </a:r>
            <a:endParaRPr lang="ru-RU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Свойство </a:t>
            </a:r>
            <a:r>
              <a:rPr lang="en" dirty="0" err="1"/>
              <a:t>DateTime.Now</a:t>
            </a:r>
            <a:r>
              <a:rPr lang="en" dirty="0"/>
              <a:t> </a:t>
            </a:r>
            <a:r>
              <a:rPr lang="ru-RU" dirty="0"/>
              <a:t>берет текущую дату и время компьютера, </a:t>
            </a:r>
          </a:p>
          <a:p>
            <a:pPr fontAlgn="base"/>
            <a:r>
              <a:rPr lang="en" dirty="0" err="1"/>
              <a:t>DateTime.UtcNow</a:t>
            </a:r>
            <a:r>
              <a:rPr lang="en" dirty="0"/>
              <a:t> - </a:t>
            </a:r>
            <a:r>
              <a:rPr lang="ru-RU" dirty="0"/>
              <a:t>дата и время относительно времени по Гринвичу (</a:t>
            </a:r>
            <a:r>
              <a:rPr lang="en" dirty="0"/>
              <a:t>GMT) </a:t>
            </a:r>
            <a:endParaRPr lang="ru-RU" dirty="0"/>
          </a:p>
          <a:p>
            <a:pPr fontAlgn="base"/>
            <a:r>
              <a:rPr lang="en" dirty="0" err="1"/>
              <a:t>DateTime.Today</a:t>
            </a:r>
            <a:r>
              <a:rPr lang="en" dirty="0"/>
              <a:t> - </a:t>
            </a:r>
            <a:r>
              <a:rPr lang="ru-RU" dirty="0"/>
              <a:t>только текущая дата.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82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Операции с 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15626"/>
            <a:ext cx="99542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добавления дат используется ряд методов:</a:t>
            </a:r>
          </a:p>
          <a:p>
            <a:endParaRPr lang="ru-RU" sz="2000" dirty="0"/>
          </a:p>
          <a:p>
            <a:r>
              <a:rPr lang="en" sz="2000" dirty="0"/>
              <a:t>Add(</a:t>
            </a:r>
            <a:r>
              <a:rPr lang="en" sz="2000" dirty="0" err="1"/>
              <a:t>DateTime</a:t>
            </a:r>
            <a:r>
              <a:rPr lang="en" sz="2000" dirty="0"/>
              <a:t> date): </a:t>
            </a:r>
            <a:r>
              <a:rPr lang="ru-RU" sz="2000" dirty="0"/>
              <a:t>добавляет дату </a:t>
            </a:r>
            <a:r>
              <a:rPr lang="en" sz="2000" dirty="0"/>
              <a:t>date</a:t>
            </a:r>
          </a:p>
          <a:p>
            <a:r>
              <a:rPr lang="en" sz="2000" dirty="0" err="1"/>
              <a:t>AddDays</a:t>
            </a:r>
            <a:r>
              <a:rPr lang="en" sz="2000" dirty="0"/>
              <a:t>(double value): </a:t>
            </a:r>
            <a:r>
              <a:rPr lang="ru-RU" sz="2000" dirty="0"/>
              <a:t>добавляет к текущей дате несколько дней</a:t>
            </a:r>
          </a:p>
          <a:p>
            <a:r>
              <a:rPr lang="en" sz="2000" dirty="0" err="1"/>
              <a:t>AddHours</a:t>
            </a:r>
            <a:r>
              <a:rPr lang="en" sz="2000" dirty="0"/>
              <a:t>(double value): </a:t>
            </a:r>
            <a:r>
              <a:rPr lang="ru-RU" sz="2000" dirty="0"/>
              <a:t>добавляет к текущей дате несколько часов</a:t>
            </a:r>
          </a:p>
          <a:p>
            <a:r>
              <a:rPr lang="en" sz="2000" dirty="0" err="1"/>
              <a:t>AddMinutes</a:t>
            </a:r>
            <a:r>
              <a:rPr lang="en" sz="2000" dirty="0"/>
              <a:t>(double value): </a:t>
            </a:r>
            <a:r>
              <a:rPr lang="ru-RU" sz="2000" dirty="0"/>
              <a:t>добавляет к текущей дате несколько минут</a:t>
            </a:r>
          </a:p>
          <a:p>
            <a:r>
              <a:rPr lang="en" sz="2000" dirty="0" err="1"/>
              <a:t>AddMonths</a:t>
            </a:r>
            <a:r>
              <a:rPr lang="en" sz="2000" dirty="0"/>
              <a:t>(int value): </a:t>
            </a:r>
            <a:r>
              <a:rPr lang="ru-RU" sz="2000" dirty="0"/>
              <a:t>добавляет к текущей дате несколько месяцев</a:t>
            </a:r>
          </a:p>
          <a:p>
            <a:r>
              <a:rPr lang="en" sz="2000" dirty="0" err="1"/>
              <a:t>AddYears</a:t>
            </a:r>
            <a:r>
              <a:rPr lang="en" sz="2000" dirty="0"/>
              <a:t>(int value): </a:t>
            </a:r>
            <a:r>
              <a:rPr lang="ru-RU" sz="2000" dirty="0"/>
              <a:t>добавляет к текущей дате несколько лет</a:t>
            </a:r>
          </a:p>
        </p:txBody>
      </p:sp>
    </p:spTree>
    <p:extLst>
      <p:ext uri="{BB962C8B-B14F-4D97-AF65-F5344CB8AC3E}">
        <p14:creationId xmlns:p14="http://schemas.microsoft.com/office/powerpoint/2010/main" val="137678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Операции с 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27201"/>
            <a:ext cx="995422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Добавим к дате 3 часа:</a:t>
            </a:r>
          </a:p>
          <a:p>
            <a:endParaRPr lang="ru-RU" sz="2000" dirty="0"/>
          </a:p>
          <a:p>
            <a:pPr fontAlgn="base"/>
            <a:r>
              <a:rPr lang="en" dirty="0" err="1"/>
              <a:t>DateTime</a:t>
            </a:r>
            <a:r>
              <a:rPr lang="en" dirty="0"/>
              <a:t> date1 = new </a:t>
            </a:r>
            <a:r>
              <a:rPr lang="en" dirty="0" err="1"/>
              <a:t>DateTime</a:t>
            </a:r>
            <a:r>
              <a:rPr lang="en" dirty="0"/>
              <a:t>(20</a:t>
            </a:r>
            <a:r>
              <a:rPr lang="ru-RU" dirty="0"/>
              <a:t>20</a:t>
            </a:r>
            <a:r>
              <a:rPr lang="en" dirty="0"/>
              <a:t>, </a:t>
            </a:r>
            <a:r>
              <a:rPr lang="ru-RU" dirty="0"/>
              <a:t>5</a:t>
            </a:r>
            <a:r>
              <a:rPr lang="en" dirty="0"/>
              <a:t>, </a:t>
            </a:r>
            <a:r>
              <a:rPr lang="ru-RU" dirty="0"/>
              <a:t>6</a:t>
            </a:r>
            <a:r>
              <a:rPr lang="en" dirty="0"/>
              <a:t>, 18, 30, 25); // </a:t>
            </a:r>
            <a:r>
              <a:rPr lang="ru-RU" dirty="0"/>
              <a:t>06.05.2020</a:t>
            </a:r>
            <a:r>
              <a:rPr lang="en" dirty="0"/>
              <a:t> 18:30:25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(date1.AddHours(3)); // </a:t>
            </a:r>
            <a:r>
              <a:rPr lang="ru-RU" dirty="0"/>
              <a:t>06.05.2020</a:t>
            </a:r>
            <a:r>
              <a:rPr lang="en" dirty="0"/>
              <a:t> 21:30:25</a:t>
            </a:r>
          </a:p>
        </p:txBody>
      </p:sp>
    </p:spTree>
    <p:extLst>
      <p:ext uri="{BB962C8B-B14F-4D97-AF65-F5344CB8AC3E}">
        <p14:creationId xmlns:p14="http://schemas.microsoft.com/office/powerpoint/2010/main" val="135051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Операции с 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1118885" y="1927201"/>
            <a:ext cx="995422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Добавим к дате 3 часа:</a:t>
            </a:r>
          </a:p>
          <a:p>
            <a:endParaRPr lang="ru-RU" sz="2000" dirty="0"/>
          </a:p>
          <a:p>
            <a:pPr fontAlgn="base"/>
            <a:r>
              <a:rPr lang="en" dirty="0" err="1"/>
              <a:t>DateTime</a:t>
            </a:r>
            <a:r>
              <a:rPr lang="en" dirty="0"/>
              <a:t> date1 = new </a:t>
            </a:r>
            <a:r>
              <a:rPr lang="en" dirty="0" err="1"/>
              <a:t>DateTime</a:t>
            </a:r>
            <a:r>
              <a:rPr lang="en" dirty="0"/>
              <a:t>(20</a:t>
            </a:r>
            <a:r>
              <a:rPr lang="ru-RU" dirty="0"/>
              <a:t>20</a:t>
            </a:r>
            <a:r>
              <a:rPr lang="en" dirty="0"/>
              <a:t>, </a:t>
            </a:r>
            <a:r>
              <a:rPr lang="ru-RU" dirty="0"/>
              <a:t>5</a:t>
            </a:r>
            <a:r>
              <a:rPr lang="en" dirty="0"/>
              <a:t>, </a:t>
            </a:r>
            <a:r>
              <a:rPr lang="ru-RU" dirty="0"/>
              <a:t>6</a:t>
            </a:r>
            <a:r>
              <a:rPr lang="en" dirty="0"/>
              <a:t>, 18, 30, 25); // </a:t>
            </a:r>
            <a:r>
              <a:rPr lang="ru-RU" dirty="0"/>
              <a:t>06.05.2020</a:t>
            </a:r>
            <a:r>
              <a:rPr lang="en" dirty="0"/>
              <a:t> 18:30:25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(date1.AddHours(3)); // </a:t>
            </a:r>
            <a:r>
              <a:rPr lang="ru-RU" dirty="0"/>
              <a:t>06.05.2020</a:t>
            </a:r>
            <a:r>
              <a:rPr lang="en" dirty="0"/>
              <a:t> 21:30:25</a:t>
            </a:r>
            <a:endParaRPr lang="ru-RU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r>
              <a:rPr lang="ru-RU" sz="2000" dirty="0"/>
              <a:t>Вычтем 3 часа:</a:t>
            </a:r>
          </a:p>
          <a:p>
            <a:endParaRPr lang="ru-RU" sz="2000" dirty="0"/>
          </a:p>
          <a:p>
            <a:pPr fontAlgn="base"/>
            <a:r>
              <a:rPr lang="en" dirty="0" err="1"/>
              <a:t>DateTime</a:t>
            </a:r>
            <a:r>
              <a:rPr lang="en" dirty="0"/>
              <a:t> date1 = new </a:t>
            </a:r>
            <a:r>
              <a:rPr lang="en" dirty="0" err="1"/>
              <a:t>DateTime</a:t>
            </a:r>
            <a:r>
              <a:rPr lang="en" dirty="0"/>
              <a:t>(20</a:t>
            </a:r>
            <a:r>
              <a:rPr lang="ru-RU" dirty="0"/>
              <a:t>20</a:t>
            </a:r>
            <a:r>
              <a:rPr lang="en" dirty="0"/>
              <a:t>, </a:t>
            </a:r>
            <a:r>
              <a:rPr lang="ru-RU" dirty="0"/>
              <a:t>5</a:t>
            </a:r>
            <a:r>
              <a:rPr lang="en" dirty="0"/>
              <a:t>, </a:t>
            </a:r>
            <a:r>
              <a:rPr lang="ru-RU" dirty="0"/>
              <a:t>6</a:t>
            </a:r>
            <a:r>
              <a:rPr lang="en" dirty="0"/>
              <a:t>, 18, 30, 25); // </a:t>
            </a:r>
            <a:r>
              <a:rPr lang="ru-RU" dirty="0"/>
              <a:t>06.05.2020</a:t>
            </a:r>
            <a:r>
              <a:rPr lang="en" dirty="0"/>
              <a:t> 18:30:25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(date1.AddHours(</a:t>
            </a:r>
            <a:r>
              <a:rPr lang="ru-RU" dirty="0"/>
              <a:t>-</a:t>
            </a:r>
            <a:r>
              <a:rPr lang="en" dirty="0"/>
              <a:t>3)); // </a:t>
            </a:r>
            <a:r>
              <a:rPr lang="ru-RU" dirty="0"/>
              <a:t>06.05.2020</a:t>
            </a:r>
            <a:r>
              <a:rPr lang="en" dirty="0"/>
              <a:t> </a:t>
            </a:r>
            <a:r>
              <a:rPr lang="ru-RU" dirty="0"/>
              <a:t>15</a:t>
            </a:r>
            <a:r>
              <a:rPr lang="en" dirty="0"/>
              <a:t>:30:25</a:t>
            </a:r>
          </a:p>
          <a:p>
            <a:pPr fontAlgn="base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626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A2708-9D10-7E45-A5E5-8E389090830B}"/>
              </a:ext>
            </a:extLst>
          </p:cNvPr>
          <p:cNvSpPr/>
          <p:nvPr/>
        </p:nvSpPr>
        <p:spPr>
          <a:xfrm>
            <a:off x="0" y="0"/>
            <a:ext cx="12192000" cy="1006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2E32C9-B077-EC4D-B397-0A7C3004A6B1}"/>
              </a:ext>
            </a:extLst>
          </p:cNvPr>
          <p:cNvSpPr/>
          <p:nvPr/>
        </p:nvSpPr>
        <p:spPr>
          <a:xfrm>
            <a:off x="2885954" y="1803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Работа с датами и временем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Методы преобразования форматов </a:t>
            </a:r>
            <a:r>
              <a:rPr lang="e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DateTime</a:t>
            </a:r>
            <a:endParaRPr lang="e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E6B22-95A2-5442-B3DD-6DB022F3E4C0}"/>
              </a:ext>
            </a:extLst>
          </p:cNvPr>
          <p:cNvSpPr/>
          <p:nvPr/>
        </p:nvSpPr>
        <p:spPr>
          <a:xfrm>
            <a:off x="956839" y="1904051"/>
            <a:ext cx="9954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dirty="0" err="1"/>
              <a:t>DateTime</a:t>
            </a:r>
            <a:r>
              <a:rPr lang="en" dirty="0"/>
              <a:t> date1 = new </a:t>
            </a:r>
            <a:r>
              <a:rPr lang="en" dirty="0" err="1"/>
              <a:t>DateTime</a:t>
            </a:r>
            <a:r>
              <a:rPr lang="en" dirty="0"/>
              <a:t>(20</a:t>
            </a:r>
            <a:r>
              <a:rPr lang="ru-RU" dirty="0"/>
              <a:t>20</a:t>
            </a:r>
            <a:r>
              <a:rPr lang="en" dirty="0"/>
              <a:t>, </a:t>
            </a:r>
            <a:r>
              <a:rPr lang="ru-RU" dirty="0"/>
              <a:t>5</a:t>
            </a:r>
            <a:r>
              <a:rPr lang="en" dirty="0"/>
              <a:t>, </a:t>
            </a:r>
            <a:r>
              <a:rPr lang="ru-RU" dirty="0"/>
              <a:t>6</a:t>
            </a:r>
            <a:r>
              <a:rPr lang="en" dirty="0"/>
              <a:t>);</a:t>
            </a:r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(date1.ToUniversalTime()); // </a:t>
            </a:r>
            <a:r>
              <a:rPr lang="ru-RU" dirty="0"/>
              <a:t>06.05.2020</a:t>
            </a:r>
            <a:r>
              <a:rPr lang="en" dirty="0"/>
              <a:t> 15:30:25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(date1.ToLongDateString()); // </a:t>
            </a:r>
            <a:r>
              <a:rPr lang="ru-RU" dirty="0"/>
              <a:t>6 мая 2020г.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(date1.ToShortDateString()); // </a:t>
            </a:r>
            <a:r>
              <a:rPr lang="ru-RU" dirty="0"/>
              <a:t>06.05.2020 </a:t>
            </a:r>
            <a:r>
              <a:rPr lang="en" dirty="0" err="1"/>
              <a:t>Console.WriteLine</a:t>
            </a:r>
            <a:r>
              <a:rPr lang="en" dirty="0"/>
              <a:t>(date1.ToLongTimeString()); // 18:30:25</a:t>
            </a:r>
          </a:p>
          <a:p>
            <a:pPr fontAlgn="base"/>
            <a:r>
              <a:rPr lang="en" dirty="0" err="1"/>
              <a:t>Console.WriteLine</a:t>
            </a:r>
            <a:r>
              <a:rPr lang="en" dirty="0"/>
              <a:t>(date1.ToShortTimeString()); // 18:30</a:t>
            </a:r>
          </a:p>
          <a:p>
            <a:pPr fontAlgn="base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521</Words>
  <Application>Microsoft Macintosh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2020-05-06T09:54:10Z</dcterms:created>
  <dcterms:modified xsi:type="dcterms:W3CDTF">2020-05-06T10:10:26Z</dcterms:modified>
</cp:coreProperties>
</file>