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8" r:id="rId4"/>
    <p:sldId id="289" r:id="rId5"/>
    <p:sldId id="259" r:id="rId6"/>
    <p:sldId id="260" r:id="rId7"/>
    <p:sldId id="290" r:id="rId8"/>
    <p:sldId id="291" r:id="rId9"/>
    <p:sldId id="261" r:id="rId10"/>
    <p:sldId id="292" r:id="rId11"/>
    <p:sldId id="29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35197-3EBE-7D43-A73D-7269BE1A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3F1CD-2D05-504D-8FA1-70D74A63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41ED7-76F7-9C45-B9A2-0D529A1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651D1-7A0D-3E42-81C1-78135124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B4F44-9073-3849-BF2C-87A3CE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FEAB1-93E3-7041-B94B-F9F483E6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1BBCC5-5CAA-1842-A9B7-9C9194FA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12C29-F181-B149-8E8F-4F1775A0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8C09B-C5B8-C345-B27E-B5811137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B2EA2C-BDDB-AC4B-B931-C6C4B604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CA682E-7409-894A-9F58-456494DAF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94892A-DDA7-7B4D-8DA7-C84EF949D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74A6E-B5D3-9E4C-80CC-70B77121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32E39-A0B3-AE4B-9555-5E1565D2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633EC-E140-4C4A-849F-67CC1743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4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44822-F101-264F-B35D-40964912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275CD-8E7A-4244-9427-F263E17B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5E18A-3ABE-6247-8C91-52EA0B7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8E7AA-7E9E-1947-80FF-A783D375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581F36-C772-8045-A9F7-109DBD29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0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2D70-3F35-C14D-8527-AB0A6F70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69A28-7700-7A4A-A631-36C05249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8DF2C-4B14-FE4C-B1D8-C331A2E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FE850-48F3-0C4C-B351-52474B5D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515EC-87C9-B943-8521-DD03F3E8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5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4D9B5-7DE5-C741-B834-61554D7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2A816-08E0-EF4B-8A55-574B8D7E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A3123C-4E63-A84C-BB3F-0EA253F1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0CB21F-E309-8B47-A385-5F52B057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6A873-4A81-3841-B65D-953A70AA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41A24-5F51-014D-AF35-257A90C7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7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B1001-61A2-2246-9D70-904540B3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A4874-C812-B348-915C-298D28C0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EAAB7E-0513-634A-8581-62F45ABE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7CCF63-4E6E-0C40-9CB1-096431074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B34B63-9C05-234D-A10D-3279E99C0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3CD129-C5DA-0D47-A0CF-0337AE42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89EFD8-4B45-B046-B050-337AA09E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74E57A-487C-D04C-A44C-E1EB2517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B83AA-5A69-974B-AF5D-E438D70A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945459-43C3-2944-8BD0-D1007470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E398BA-8D45-864F-B283-BD078534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5C361-B274-1445-A2ED-C3F93D5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EFE80C-29FD-8C48-91B2-116D3EA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C7E1F2-AF61-8444-BFF5-B2AC1C6A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416DE-9DC3-E14E-BAF7-F41F652C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9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21BC6-4402-BA44-A88C-68B720CB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2085B-73AE-0743-AA2C-DD2FEACD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CA06F-0EC4-994C-BD5C-3FFAAB5D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142D2-83BF-594D-B403-85801AA4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85320B-1FA8-4C48-A875-EEDF2233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DF17C-DD0A-FC44-9863-C9ED3C18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8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0B21-9B97-EC4A-B7CA-AC23ADAB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CAAA3E-EEDA-4B4B-83E6-A5393CC3F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9A4F6B-87B2-EA4C-8124-53D407D9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551BF-1962-8347-8BAC-8AF00D7F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028F3-904E-C343-813F-49F71B88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B2FD8-0BD4-EC41-A2D9-332A1BD7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771E-DFB2-044D-BA93-4A419A27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2AC07-AE61-7949-B1DA-C031EA96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4A272-8960-D047-8BF1-7B8FFEE6E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F42A-CD31-4040-AA79-1C596C2C4B33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5B1649-081B-8045-97B0-34C809495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2EE69-8EC3-6545-993B-2E1B1A75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8C73-74ED-4B44-8B8A-0FFD38271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3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214231" y="172832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sz="2400" b="1" dirty="0"/>
              <a:t>ТЕКСТОВАЯ НАДПИСЬ (LABEL)</a:t>
            </a:r>
            <a:endParaRPr lang="ru-RU" sz="2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FD084D-3236-DB43-90C2-F5D6E8299DE1}"/>
              </a:ext>
            </a:extLst>
          </p:cNvPr>
          <p:cNvSpPr/>
          <p:nvPr/>
        </p:nvSpPr>
        <p:spPr>
          <a:xfrm>
            <a:off x="937846" y="942927"/>
            <a:ext cx="1066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Текстовые надписи используются для отображения тестовых сообщений в своих программах. Текст сообщения может быть как статическим, так и изменяемым в процессе работы программы.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00691-CE4A-D74A-9BB2-7ED73818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73" y="1974362"/>
            <a:ext cx="4826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3976310" y="136082"/>
            <a:ext cx="3869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dirty="0"/>
              <a:t>Поле ввода текста (</a:t>
            </a:r>
            <a:r>
              <a:rPr lang="ru-RU" sz="2400" b="1" dirty="0" err="1"/>
              <a:t>TextBox</a:t>
            </a:r>
            <a:r>
              <a:rPr lang="ru-RU" sz="24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E6C424-C4A3-F840-B6FC-1C3AF27B0280}"/>
              </a:ext>
            </a:extLst>
          </p:cNvPr>
          <p:cNvSpPr/>
          <p:nvPr/>
        </p:nvSpPr>
        <p:spPr>
          <a:xfrm>
            <a:off x="261257" y="733829"/>
            <a:ext cx="11792197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Поле ввода текста предназначено для получения от пользователя тестовых данных. Таким образом, этот элемент интерфейса нужен скорее для ввода информации, но может быть использован и для её вывода.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408405-82DC-3946-994E-528C7E3ED8CA}"/>
              </a:ext>
            </a:extLst>
          </p:cNvPr>
          <p:cNvSpPr/>
          <p:nvPr/>
        </p:nvSpPr>
        <p:spPr>
          <a:xfrm>
            <a:off x="503646" y="1343876"/>
            <a:ext cx="11549808" cy="2772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свойства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BorderStile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задает рамку вокруг поля ввода, может иметь одно из представленных в таблице ниже значений.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устанавливает выравнивание введенного текста, возможные значения представлены в таблице ниже.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F91C8-3C0B-EF49-9BEE-119BF4DB7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19410"/>
              </p:ext>
            </p:extLst>
          </p:nvPr>
        </p:nvGraphicFramePr>
        <p:xfrm>
          <a:off x="2977552" y="2213043"/>
          <a:ext cx="5476876" cy="1053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8438">
                  <a:extLst>
                    <a:ext uri="{9D8B030D-6E8A-4147-A177-3AD203B41FA5}">
                      <a16:colId xmlns:a16="http://schemas.microsoft.com/office/drawing/2014/main" val="3305098847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1785178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Краткое 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9686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None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Рамки вокруг поля ввода 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30537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FixedSingle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Простая рамка из одинарной линии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52376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Fixed3D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3D рамка вокруг поля ввода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15130170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0013754-7AD3-9C45-8CAB-AC540320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02170"/>
              </p:ext>
            </p:extLst>
          </p:nvPr>
        </p:nvGraphicFramePr>
        <p:xfrm>
          <a:off x="3172440" y="4048182"/>
          <a:ext cx="5476876" cy="1053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8438">
                  <a:extLst>
                    <a:ext uri="{9D8B030D-6E8A-4147-A177-3AD203B41FA5}">
                      <a16:colId xmlns:a16="http://schemas.microsoft.com/office/drawing/2014/main" val="1036430683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894004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Краткое 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678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Left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Текст выравнивается по левому краю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701516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Right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Текст выравнивается по центру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57110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Center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Текст выравнивается по правому краю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3494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19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3976310" y="136082"/>
            <a:ext cx="3869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dirty="0"/>
              <a:t>Поле ввода текста (</a:t>
            </a:r>
            <a:r>
              <a:rPr lang="ru-RU" sz="2400" b="1" dirty="0" err="1"/>
              <a:t>TextBox</a:t>
            </a:r>
            <a:r>
              <a:rPr lang="ru-RU" sz="2400" b="1" dirty="0"/>
              <a:t>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D296F6-4712-034D-B18A-67EBE9210572}"/>
              </a:ext>
            </a:extLst>
          </p:cNvPr>
          <p:cNvSpPr/>
          <p:nvPr/>
        </p:nvSpPr>
        <p:spPr>
          <a:xfrm>
            <a:off x="902525" y="1344495"/>
            <a:ext cx="10854046" cy="260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методы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AppendText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добавляет текст (указанный в качестве аргумента) к уже введенному в поле тексту.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очищает поле ввода (удаляет весь текст).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копирует выделенный текст в буфер обмена.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вырезает выделенный текст из буфера обмена.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вставляет текст из буфера обмена в поле ввода (в позицию, в которую установлен курсор).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скрывает поле ввода.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показывает поле ввода (скрытое до этого).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301763" y="71027"/>
            <a:ext cx="3236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i="1" dirty="0"/>
              <a:t>Свойства </a:t>
            </a:r>
            <a:r>
              <a:rPr lang="en-US" sz="3600" i="1" dirty="0"/>
              <a:t>Label</a:t>
            </a:r>
            <a:endParaRPr lang="ru-RU" sz="36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1F4AF-6DB7-1F4E-B2D0-B6B033CAA46C}"/>
              </a:ext>
            </a:extLst>
          </p:cNvPr>
          <p:cNvSpPr/>
          <p:nvPr/>
        </p:nvSpPr>
        <p:spPr>
          <a:xfrm>
            <a:off x="985653" y="922676"/>
            <a:ext cx="10402784" cy="4888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 задает уникальное имя для текстовой надписи (специфическое свойство, необходимо, для работы с элементом из кода).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AutoSize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если установлено в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размер надписи будет подбираться в соответствии с отображаемым текстом, если установлено в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размер задается программистом вручную через свойство </a:t>
            </a:r>
            <a:r>
              <a:rPr lang="ru-RU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(весь текст может не поместиться в надпись).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BorderStile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задает рамку вокруг надписи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задает текст надписи.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задает выравнивание текста, например по центру надписи, или по правому краю.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позволят скрыть надпись, если установлено в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301763" y="71027"/>
            <a:ext cx="3236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i="1" dirty="0"/>
              <a:t>Свойства </a:t>
            </a:r>
            <a:r>
              <a:rPr lang="en-US" sz="3600" i="1" dirty="0"/>
              <a:t>Label</a:t>
            </a:r>
            <a:endParaRPr lang="ru-RU" sz="36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1F4AF-6DB7-1F4E-B2D0-B6B033CAA46C}"/>
              </a:ext>
            </a:extLst>
          </p:cNvPr>
          <p:cNvSpPr/>
          <p:nvPr/>
        </p:nvSpPr>
        <p:spPr>
          <a:xfrm>
            <a:off x="1068780" y="982053"/>
            <a:ext cx="10402784" cy="73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BorderStile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задает рамку вокруг надписи, может иметь одно из представленных в таблице ниже значений.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43B267B-1295-F642-BB32-808768E91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2194"/>
              </p:ext>
            </p:extLst>
          </p:nvPr>
        </p:nvGraphicFramePr>
        <p:xfrm>
          <a:off x="1721922" y="2851073"/>
          <a:ext cx="8728364" cy="2632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182">
                  <a:extLst>
                    <a:ext uri="{9D8B030D-6E8A-4147-A177-3AD203B41FA5}">
                      <a16:colId xmlns:a16="http://schemas.microsoft.com/office/drawing/2014/main" val="2640247072"/>
                    </a:ext>
                  </a:extLst>
                </a:gridCol>
                <a:gridCol w="4364182">
                  <a:extLst>
                    <a:ext uri="{9D8B030D-6E8A-4147-A177-3AD203B41FA5}">
                      <a16:colId xmlns:a16="http://schemas.microsoft.com/office/drawing/2014/main" val="829451472"/>
                    </a:ext>
                  </a:extLst>
                </a:gridCol>
              </a:tblGrid>
              <a:tr h="406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Значение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Краткое описание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466408845"/>
                  </a:ext>
                </a:extLst>
              </a:tr>
              <a:tr h="74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Рамки вокруг надписи нет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3665675191"/>
                  </a:ext>
                </a:extLst>
              </a:tr>
              <a:tr h="74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FixedSingle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Простая рамка из одинарной линии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2507080356"/>
                  </a:ext>
                </a:extLst>
              </a:tr>
              <a:tr h="74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Fixed3D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3D рамка вокруг надписи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36468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301763" y="71027"/>
            <a:ext cx="3236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i="1" dirty="0"/>
              <a:t>Свойства </a:t>
            </a:r>
            <a:r>
              <a:rPr lang="en-US" sz="3600" i="1" dirty="0"/>
              <a:t>Label</a:t>
            </a:r>
            <a:endParaRPr lang="ru-RU" sz="36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1F4AF-6DB7-1F4E-B2D0-B6B033CAA46C}"/>
              </a:ext>
            </a:extLst>
          </p:cNvPr>
          <p:cNvSpPr/>
          <p:nvPr/>
        </p:nvSpPr>
        <p:spPr>
          <a:xfrm>
            <a:off x="1116281" y="982052"/>
            <a:ext cx="10402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задает выравнивание текста, например по центру надписи, или по правому краю.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62578AE-880D-6345-BF8B-A0A50418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47374"/>
              </p:ext>
            </p:extLst>
          </p:nvPr>
        </p:nvGraphicFramePr>
        <p:xfrm>
          <a:off x="2505694" y="1484416"/>
          <a:ext cx="5828680" cy="38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4340">
                  <a:extLst>
                    <a:ext uri="{9D8B030D-6E8A-4147-A177-3AD203B41FA5}">
                      <a16:colId xmlns:a16="http://schemas.microsoft.com/office/drawing/2014/main" val="3236215775"/>
                    </a:ext>
                  </a:extLst>
                </a:gridCol>
                <a:gridCol w="2914340">
                  <a:extLst>
                    <a:ext uri="{9D8B030D-6E8A-4147-A177-3AD203B41FA5}">
                      <a16:colId xmlns:a16="http://schemas.microsoft.com/office/drawing/2014/main" val="4267482774"/>
                    </a:ext>
                  </a:extLst>
                </a:gridCol>
              </a:tblGrid>
              <a:tr h="383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Краткое описание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844864733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TopLeft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Верхний левый угол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155058953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TopCenter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Сверху и по центру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576301509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TopRight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Правый верхний угол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2940644954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MiddleLeft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Посередине слева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2887441548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MiddleCenter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Посередине по центру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3569923627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MiddleRight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Посередине справа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2528948676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BottomLeft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Левый нижний угол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3777422783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BottomCenter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Снизу по центру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4032358223"/>
                  </a:ext>
                </a:extLst>
              </a:tr>
              <a:tr h="38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BottomRight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Правый нижний угол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b"/>
                </a:tc>
                <a:extLst>
                  <a:ext uri="{0D108BD9-81ED-4DB2-BD59-A6C34878D82A}">
                    <a16:rowId xmlns:a16="http://schemas.microsoft.com/office/drawing/2014/main" val="36117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6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3295077" y="71027"/>
            <a:ext cx="5250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События и методы 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Label</a:t>
            </a:r>
            <a:endParaRPr lang="ru-RU" sz="28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D9D55F9-71C0-EF48-9897-55622B9F9B94}"/>
              </a:ext>
            </a:extLst>
          </p:cNvPr>
          <p:cNvSpPr/>
          <p:nvPr/>
        </p:nvSpPr>
        <p:spPr>
          <a:xfrm>
            <a:off x="1638795" y="2520995"/>
            <a:ext cx="8158347" cy="181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 данного элемента используются нечасто!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возникает, при щелчке мышью по надписи.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методы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скрывает надпись (делает её невидимой).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показывает надпись (делает её видимой).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3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434639" y="101805"/>
            <a:ext cx="3072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800" b="1" dirty="0"/>
              <a:t>КНОПКА (BUTTON)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6BC1C7-78B7-E746-AF76-1B8E524A1EAE}"/>
              </a:ext>
            </a:extLst>
          </p:cNvPr>
          <p:cNvSpPr/>
          <p:nvPr/>
        </p:nvSpPr>
        <p:spPr>
          <a:xfrm>
            <a:off x="914400" y="722875"/>
            <a:ext cx="10450286" cy="478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задает уникальное имя для кнопки (специфическое свойство, необходимо, для работы с кнопкой из кода).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позволяет задать изображение для кнопки.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ImageAlign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позволяет задать выравнивание изображению на кнопке.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разрешает или запрещает доступ к элементу, если указать значение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кнопка будет доступна для пользователя (он сможет нажимать на неё), значение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наоборот, запрещает доступ.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MaximumSize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позволяет задать размер кнопке. Работает аналогично свойство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MaximumSize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 формы.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MinimumSize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позволяет задать размер кнопке. Работает аналогично свойство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MinimumSize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 формы.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позволяет задать размер кнопке. Работает аналогично свойство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 формы.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позволяет задать надпись на кнопке.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позволяет задать выравнивание текста, например, по центу, или в левом верхнем углу кнопки.</a:t>
            </a:r>
          </a:p>
          <a:p>
            <a:pPr algn="just" fontAlgn="base">
              <a:lnSpc>
                <a:spcPct val="107000"/>
              </a:lnSpc>
            </a:pP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позволят скрыть кнопку, если установлено в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4434639" y="101805"/>
            <a:ext cx="3072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800" b="1" dirty="0"/>
              <a:t>КНОПКА (BUTTON)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6BC1C7-78B7-E746-AF76-1B8E524A1EAE}"/>
              </a:ext>
            </a:extLst>
          </p:cNvPr>
          <p:cNvSpPr/>
          <p:nvPr/>
        </p:nvSpPr>
        <p:spPr>
          <a:xfrm>
            <a:off x="914400" y="722875"/>
            <a:ext cx="10450286" cy="89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i="1" dirty="0" err="1"/>
              <a:t>TextAlign</a:t>
            </a:r>
            <a:r>
              <a:rPr lang="ru-RU" b="1" dirty="0"/>
              <a:t> </a:t>
            </a:r>
            <a:r>
              <a:rPr lang="ru-RU" dirty="0"/>
              <a:t>— позволяет задать выравнивание текста, например, по центу, или в левом верхнем углу кнопки.</a:t>
            </a: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DB07B93-B99D-ED4D-A978-4943DB09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47587"/>
              </p:ext>
            </p:extLst>
          </p:nvPr>
        </p:nvGraphicFramePr>
        <p:xfrm>
          <a:off x="2256311" y="1608301"/>
          <a:ext cx="6732506" cy="3878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6253">
                  <a:extLst>
                    <a:ext uri="{9D8B030D-6E8A-4147-A177-3AD203B41FA5}">
                      <a16:colId xmlns:a16="http://schemas.microsoft.com/office/drawing/2014/main" val="2698159918"/>
                    </a:ext>
                  </a:extLst>
                </a:gridCol>
                <a:gridCol w="3366253">
                  <a:extLst>
                    <a:ext uri="{9D8B030D-6E8A-4147-A177-3AD203B41FA5}">
                      <a16:colId xmlns:a16="http://schemas.microsoft.com/office/drawing/2014/main" val="3486477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Значение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Краткое описание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86045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</a:rPr>
                        <a:t>TopLeft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Верхний левый угол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75410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</a:rPr>
                        <a:t>TopCenter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Сверху и по центру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6865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TopRight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Правый верхний угол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833891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MiddleLeft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Посередине слева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400487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MiddleCenter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Посередине по центру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218048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MiddleRight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Посередине справа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67375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BottomLeft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Левый нижний угол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20199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BottomCenter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Снизу по центру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2029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BottomRight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Правый нижний угол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60637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2938348" y="203611"/>
            <a:ext cx="6145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800" b="1" dirty="0"/>
              <a:t>КНОПКА (BUTTON): события и методы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4057BE-08E3-3241-9F36-1B4D2E1B868D}"/>
              </a:ext>
            </a:extLst>
          </p:cNvPr>
          <p:cNvSpPr/>
          <p:nvPr/>
        </p:nvSpPr>
        <p:spPr>
          <a:xfrm>
            <a:off x="1733797" y="1638795"/>
            <a:ext cx="8811491" cy="319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события</a:t>
            </a: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ru-RU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возникает, при щелчке мышью на кнопке, либо при нажатии на клавишу 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клавиатуре.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MouseClick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возникает, при щелчке мышью (в обработчик события, передается дополнительная информация).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методы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скрывает кнопку (делает её невидимой).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показывает кнопку (делает её видимой).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D3CE70F-F49C-9D44-8363-D594C8012B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0BA6B76-F74C-F74F-AF16-A9870DFAEA2D}"/>
                </a:ext>
              </a:extLst>
            </p:cNvPr>
            <p:cNvSpPr/>
            <p:nvPr/>
          </p:nvSpPr>
          <p:spPr>
            <a:xfrm>
              <a:off x="0" y="0"/>
              <a:ext cx="12192000" cy="72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2C81557-DCB1-6240-9805-19E7C1B01CC6}"/>
                </a:ext>
              </a:extLst>
            </p:cNvPr>
            <p:cNvSpPr/>
            <p:nvPr/>
          </p:nvSpPr>
          <p:spPr>
            <a:xfrm>
              <a:off x="0" y="6482862"/>
              <a:ext cx="12192000" cy="3751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70FFD-2323-FD47-92D6-46A6229147CE}"/>
              </a:ext>
            </a:extLst>
          </p:cNvPr>
          <p:cNvSpPr/>
          <p:nvPr/>
        </p:nvSpPr>
        <p:spPr>
          <a:xfrm>
            <a:off x="3976310" y="136082"/>
            <a:ext cx="3869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dirty="0"/>
              <a:t>Поле ввода текста (</a:t>
            </a:r>
            <a:r>
              <a:rPr lang="ru-RU" sz="2400" b="1" dirty="0" err="1"/>
              <a:t>TextBox</a:t>
            </a:r>
            <a:r>
              <a:rPr lang="ru-RU" sz="24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E6C424-C4A3-F840-B6FC-1C3AF27B0280}"/>
              </a:ext>
            </a:extLst>
          </p:cNvPr>
          <p:cNvSpPr/>
          <p:nvPr/>
        </p:nvSpPr>
        <p:spPr>
          <a:xfrm>
            <a:off x="261257" y="733829"/>
            <a:ext cx="11792197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Поле ввода текста предназначено для получения от пользователя тестовых данных. Таким образом, этот элемент интерфейса нужен скорее для ввода информации, но может быть использован и для её вывода.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408405-82DC-3946-994E-528C7E3ED8CA}"/>
              </a:ext>
            </a:extLst>
          </p:cNvPr>
          <p:cNvSpPr/>
          <p:nvPr/>
        </p:nvSpPr>
        <p:spPr>
          <a:xfrm>
            <a:off x="503646" y="1343876"/>
            <a:ext cx="11549808" cy="560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свойства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 задает уникальное имя для поля ввода текста (специфическое свойство, необходимо, для работы с элементом из кода).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BorderStile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задает рамку вокруг поля ввода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разрешает или запрещает доступ к элементу, если указать значение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поле ввода будет доступно для пользователя (он сможет вводить текст), значение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наоборот, запрещает доступ.</a:t>
            </a:r>
          </a:p>
          <a:p>
            <a:pPr fontAlgn="base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задает максимально допустимое для ввода количество символов.</a:t>
            </a: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разрешает или запрещает многострочный режим ввода, если значение установлено в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поле ввода считается многострочным, если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однострочным.</a:t>
            </a: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PasswordChar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если задать свойству какой-нибудь символ, то введенные пользователем символы, визуально (и только визуально, а не по факту), будут заменяться на него (например, при вводе пароля, введенные символы отображаются как звездочки, т.е. «*»).</a:t>
            </a: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если установлено в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редактировать текст в поле ввода, пользователю нельзя, если установлено в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текст доступен для редактирования.</a:t>
            </a: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предназначено для установки текста в поле ввода или получения введенного пользователем текста.</a:t>
            </a:r>
          </a:p>
          <a:p>
            <a:pPr fontAlgn="base"/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устанавливает выравнивание введенного текста.</a:t>
            </a:r>
          </a:p>
          <a:p>
            <a:pPr fontAlgn="base">
              <a:lnSpc>
                <a:spcPct val="107000"/>
              </a:lnSpc>
            </a:pP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позволят скрыть текстовое поле, если установлено в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отображения элемента снова, нужно установить этому свойству значение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29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1008</Words>
  <Application>Microsoft Macintosh PowerPoint</Application>
  <PresentationFormat>Широкоэкранный</PresentationFormat>
  <Paragraphs>142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13</cp:revision>
  <dcterms:created xsi:type="dcterms:W3CDTF">2020-05-11T08:44:57Z</dcterms:created>
  <dcterms:modified xsi:type="dcterms:W3CDTF">2020-07-06T04:50:41Z</dcterms:modified>
</cp:coreProperties>
</file>