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48" r:id="rId4"/>
    <p:sldId id="257" r:id="rId5"/>
    <p:sldId id="347" r:id="rId6"/>
    <p:sldId id="349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1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/>
    <p:restoredTop sz="94721" autoAdjust="0"/>
  </p:normalViewPr>
  <p:slideViewPr>
    <p:cSldViewPr>
      <p:cViewPr varScale="1">
        <p:scale>
          <a:sx n="108" d="100"/>
          <a:sy n="108" d="100"/>
        </p:scale>
        <p:origin x="2400" y="20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BAE3C-0DBF-4520-92B0-EB26AEDF6543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A0DFA-0D36-4BEA-95BA-2B4605ABE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9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A0DFA-0D36-4BEA-95BA-2B4605ABE6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3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37312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krobat Bold" panose="00000800000000000000" pitchFamily="50" charset="-52"/>
                <a:ea typeface="맑은 고딕" pitchFamily="50" charset="-127"/>
                <a:cs typeface="Arial" pitchFamily="34" charset="0"/>
              </a:rPr>
              <a:t>Составитель: Наталья Кривоносова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krobat Bold" panose="00000800000000000000" pitchFamily="50" charset="-52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15616" y="764704"/>
            <a:ext cx="72362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krobat Bold" panose="00000800000000000000" pitchFamily="50" charset="-52"/>
                <a:ea typeface="맑은 고딕" pitchFamily="50" charset="-127"/>
                <a:cs typeface="Arial" pitchFamily="34" charset="0"/>
              </a:rPr>
              <a:t>Модуль 1. Проектирование баз данных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krobat Bold" panose="00000800000000000000" pitchFamily="50" charset="-52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144000" cy="1069514"/>
          </a:xfrm>
        </p:spPr>
        <p:txBody>
          <a:bodyPr/>
          <a:lstStyle/>
          <a:p>
            <a:r>
              <a:rPr lang="ru-RU" dirty="0"/>
              <a:t>Основные понятия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диаграмм</a:t>
            </a: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67347"/>
            <a:ext cx="8136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8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59844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205464"/>
            <a:ext cx="820891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это некоторая ассоциация между 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двумя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сущностями. Одна сущность может быть связана с другой сущностью или сама с собою.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Связи позволяют по одной сущности находить другие сущности, связанные с нею.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связи между сущностями могут выражаться следующими фразами - "СОТРУДНИК может иметь несколько ДЕТЕЙ", "каждый СОТРУДНИК обязан числиться ровно в одном ОТДЕЛЕ".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 связь изображается линией, соединяющей две сущности: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5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citforum.ru/database/dblearn/image3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941168"/>
            <a:ext cx="458232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144000" cy="1069514"/>
          </a:xfrm>
        </p:spPr>
        <p:txBody>
          <a:bodyPr/>
          <a:lstStyle/>
          <a:p>
            <a:r>
              <a:rPr lang="ru-RU" dirty="0"/>
              <a:t>Основные понятия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диаграмм</a:t>
            </a: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67347"/>
            <a:ext cx="8136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8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59844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3628" y="1474767"/>
            <a:ext cx="66967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связь может иметь один из следующих 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типов связи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6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http://citforum.ru/database/dblearn/image33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-14484350"/>
            <a:ext cx="20097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itforum.ru/database/dblearn/image33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8818"/>
            <a:ext cx="4608512" cy="252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836712"/>
            <a:ext cx="9144000" cy="1069514"/>
          </a:xfrm>
        </p:spPr>
        <p:txBody>
          <a:bodyPr/>
          <a:lstStyle/>
          <a:p>
            <a:r>
              <a:rPr lang="ru-RU" dirty="0"/>
              <a:t>Пример разработки простой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модели</a:t>
            </a:r>
            <a:br>
              <a:rPr lang="ru-RU" dirty="0"/>
            </a:b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67347"/>
            <a:ext cx="8136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8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59844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146" name="Picture 2" descr="http://citforum.ru/database/dblearn/image33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-14484350"/>
            <a:ext cx="20097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540" y="1412776"/>
            <a:ext cx="81729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разработке ER-моделей мы должны </a:t>
            </a:r>
          </a:p>
          <a:p>
            <a:r>
              <a:rPr lang="ru-RU" sz="2800" dirty="0"/>
              <a:t>получить следующую информацию о </a:t>
            </a:r>
          </a:p>
          <a:p>
            <a:r>
              <a:rPr lang="ru-RU" sz="2800" dirty="0"/>
              <a:t>предметной области: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Список сущностей предметной области.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Список атрибутов сущностей.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Описание взаимосвязей между сущностями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9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836712"/>
            <a:ext cx="9144000" cy="1069514"/>
          </a:xfrm>
        </p:spPr>
        <p:txBody>
          <a:bodyPr/>
          <a:lstStyle/>
          <a:p>
            <a:r>
              <a:rPr lang="ru-RU" dirty="0"/>
              <a:t>Пример разработки простой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модели</a:t>
            </a:r>
            <a:br>
              <a:rPr lang="ru-RU" dirty="0"/>
            </a:b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59844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146" name="Picture 2" descr="http://citforum.ru/database/dblearn/image3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-14484350"/>
            <a:ext cx="20097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227158"/>
            <a:ext cx="7416824" cy="5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Проектирование баз данных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556792"/>
            <a:ext cx="8208912" cy="40722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Определяет: целостность данных и простоту обслуживания</a:t>
            </a:r>
          </a:p>
          <a:p>
            <a:pPr latinLnBrk="0"/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202A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0"/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реляционных баз данных: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ключей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избыточности данных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Ограничение ввода 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Поддержание целостности данных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Назначение прав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Переносимость</a:t>
            </a:r>
          </a:p>
          <a:p>
            <a:pPr latinLnBrk="0"/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Проектирование баз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0E5600-31AE-8240-85E7-D76A8C88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16" y="1268760"/>
            <a:ext cx="3013968" cy="53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Проектирование баз данных</a:t>
            </a: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3AC743-97F8-D44A-9411-9892EBB0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84784"/>
            <a:ext cx="6318157" cy="47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/>
              <a:t>ER </a:t>
            </a:r>
            <a:r>
              <a:rPr lang="ru-RU" sz="3200" cap="all" dirty="0"/>
              <a:t>диаграмма</a:t>
            </a:r>
            <a:endParaRPr lang="en-US" altLang="ko-KR" dirty="0">
              <a:latin typeface="Akrobat Bold" panose="00000800000000000000" pitchFamily="50" charset="-52"/>
              <a:ea typeface="맑은 고딕" pitchFamily="50" charset="-127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6CB8E6-7DC2-A148-82C9-A3AA2892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7" y="1600201"/>
            <a:ext cx="7494279" cy="48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6666"/>
            <a:ext cx="9144000" cy="1069514"/>
          </a:xfrm>
        </p:spPr>
        <p:txBody>
          <a:bodyPr/>
          <a:lstStyle/>
          <a:p>
            <a:r>
              <a:rPr lang="ru-RU" dirty="0"/>
              <a:t>Основные понятия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диаграмм</a:t>
            </a: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085699"/>
            <a:ext cx="856895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это класс однотипных объектов, информация о которых должна быть учтена в модели.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сущность должна иметь наименование, выраженное существительным в единственном числе.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сущностей могут быть такие классы объектов как "Поставщик", "Сотрудник", "Накладная".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сущность в модели изображается в виде прямоугольника с наименованием: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28" name="Picture 4" descr="http://citforum.ru/database/dblearn/image33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3092"/>
            <a:ext cx="3895303" cy="271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5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6666"/>
            <a:ext cx="9144000" cy="1069514"/>
          </a:xfrm>
        </p:spPr>
        <p:txBody>
          <a:bodyPr/>
          <a:lstStyle/>
          <a:p>
            <a:r>
              <a:rPr lang="ru-RU" dirty="0"/>
              <a:t>Основные понятия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диаграмм</a:t>
            </a: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7524" y="1772816"/>
            <a:ext cx="87489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b="1" i="1" dirty="0">
                <a:latin typeface="Akrobat" panose="00000600000000000000" pitchFamily="50" charset="-52"/>
              </a:rPr>
              <a:t>Экземпляр сущности</a:t>
            </a:r>
            <a:r>
              <a:rPr lang="ru-RU" sz="2800" dirty="0">
                <a:latin typeface="Akrobat" panose="00000600000000000000" pitchFamily="50" charset="-52"/>
              </a:rPr>
              <a:t> - это конкретный представитель данной сущности.</a:t>
            </a:r>
          </a:p>
          <a:p>
            <a:r>
              <a:rPr lang="ru-RU" sz="2800" dirty="0">
                <a:latin typeface="Akrobat" panose="00000600000000000000" pitchFamily="50" charset="-52"/>
              </a:rPr>
              <a:t>Например, представителем сущности "Сотрудник" может быть </a:t>
            </a:r>
          </a:p>
          <a:p>
            <a:r>
              <a:rPr lang="ru-RU" sz="2800" dirty="0">
                <a:latin typeface="Akrobat" panose="00000600000000000000" pitchFamily="50" charset="-52"/>
              </a:rPr>
              <a:t>"Сотрудник Иванов".</a:t>
            </a:r>
          </a:p>
          <a:p>
            <a:endParaRPr lang="ru-RU" sz="2800" dirty="0">
              <a:latin typeface="Akrobat" panose="00000600000000000000" pitchFamily="50" charset="-52"/>
            </a:endParaRPr>
          </a:p>
          <a:p>
            <a:r>
              <a:rPr lang="ru-RU" sz="2800" dirty="0">
                <a:latin typeface="Akrobat" panose="00000600000000000000" pitchFamily="50" charset="-52"/>
              </a:rPr>
              <a:t>Экземпляры сущностей должны быть </a:t>
            </a:r>
            <a:r>
              <a:rPr lang="ru-RU" sz="2800" i="1" dirty="0">
                <a:latin typeface="Akrobat" panose="00000600000000000000" pitchFamily="50" charset="-52"/>
              </a:rPr>
              <a:t>различимы</a:t>
            </a:r>
            <a:r>
              <a:rPr lang="ru-RU" sz="2800" dirty="0">
                <a:latin typeface="Akrobat" panose="00000600000000000000" pitchFamily="50" charset="-52"/>
              </a:rPr>
              <a:t>, т.е. </a:t>
            </a:r>
          </a:p>
          <a:p>
            <a:r>
              <a:rPr lang="ru-RU" sz="2800" dirty="0">
                <a:latin typeface="Akrobat" panose="00000600000000000000" pitchFamily="50" charset="-52"/>
              </a:rPr>
              <a:t>сущности должны иметь некоторые свойства, уникальные для каждого экземпляра этой сущности.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krobat" panose="00000600000000000000" pitchFamily="50" charset="-52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628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9514"/>
          </a:xfrm>
        </p:spPr>
        <p:txBody>
          <a:bodyPr/>
          <a:lstStyle/>
          <a:p>
            <a:r>
              <a:rPr lang="ru-RU" dirty="0"/>
              <a:t>Основные понятия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диаграмм</a:t>
            </a: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436022"/>
            <a:ext cx="813690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сущности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это именованная характеристика, являющаяся некоторым свойством сущности.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атрибута должно быть выражено существительным в единственном числе (возможно, с характеризующими прилагательными).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атрибутов сущности "Сотрудник" могут быть такие атрибуты как "Табельный номер", "Фамилия", "Имя", "Отчество", "Должность", "Зарплата" и т.п.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изображаются в пределах прямоугольника, определяющего сущность: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8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citforum.ru/database/dblearn/image3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797152"/>
            <a:ext cx="2631554" cy="199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7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144000" cy="1069514"/>
          </a:xfrm>
        </p:spPr>
        <p:txBody>
          <a:bodyPr/>
          <a:lstStyle/>
          <a:p>
            <a:r>
              <a:rPr lang="ru-RU" dirty="0"/>
              <a:t>Основные понятия </a:t>
            </a:r>
            <a:br>
              <a:rPr lang="ru-RU" dirty="0"/>
            </a:br>
            <a:r>
              <a:rPr lang="en-US" dirty="0"/>
              <a:t>ER-</a:t>
            </a:r>
            <a:r>
              <a:rPr lang="ru-RU" dirty="0"/>
              <a:t>диаграмм</a:t>
            </a:r>
            <a:br>
              <a:rPr lang="ru-RU" dirty="0"/>
            </a:b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67347"/>
            <a:ext cx="8136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altLang="ru-RU" sz="8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313185"/>
            <a:ext cx="784887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сущности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это 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неизбыточный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набор атрибутов, значения которых в совокупности являются 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уникальными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каждого экземпляра сущности.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Неизбыточность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том, что удаление любого атрибута из ключа нарушается его уникальность.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может иметь несколько различных ключей.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атрибуты изображаются на диаграмме подчеркиванием: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098" name="Picture 2" descr="http://citforum.ru/database/dblearn/image3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25144"/>
            <a:ext cx="2592288" cy="192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3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459</Words>
  <Application>Microsoft Macintosh PowerPoint</Application>
  <PresentationFormat>Экран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맑은 고딕</vt:lpstr>
      <vt:lpstr>Akrobat</vt:lpstr>
      <vt:lpstr>Akrobat Bold</vt:lpstr>
      <vt:lpstr>Arial</vt:lpstr>
      <vt:lpstr>Calibri</vt:lpstr>
      <vt:lpstr>Courier New</vt:lpstr>
      <vt:lpstr>Times New Roman</vt:lpstr>
      <vt:lpstr>Office Theme</vt:lpstr>
      <vt:lpstr>Custom Design</vt:lpstr>
      <vt:lpstr>Презентация PowerPoint</vt:lpstr>
      <vt:lpstr>Проектирование баз данных</vt:lpstr>
      <vt:lpstr>Проектирование баз данных</vt:lpstr>
      <vt:lpstr>Проектирование баз данных  </vt:lpstr>
      <vt:lpstr>ER диаграмма</vt:lpstr>
      <vt:lpstr>Основные понятия  ER-диаграмм   </vt:lpstr>
      <vt:lpstr>Основные понятия  ER-диаграмм   </vt:lpstr>
      <vt:lpstr>Основные понятия  ER-диаграмм   </vt:lpstr>
      <vt:lpstr>Основные понятия  ER-диаграмм   </vt:lpstr>
      <vt:lpstr>Основные понятия  ER-диаграмм   </vt:lpstr>
      <vt:lpstr>Основные понятия  ER-диаграмм   </vt:lpstr>
      <vt:lpstr>Пример разработки простой  ER-модели    </vt:lpstr>
      <vt:lpstr>Пример разработки простой  ER-модели  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Н.В.Кривоносова</dc:creator>
  <cp:lastModifiedBy>Microsoft Office User</cp:lastModifiedBy>
  <cp:revision>85</cp:revision>
  <dcterms:created xsi:type="dcterms:W3CDTF">2014-04-01T16:35:38Z</dcterms:created>
  <dcterms:modified xsi:type="dcterms:W3CDTF">2020-06-19T14:06:30Z</dcterms:modified>
</cp:coreProperties>
</file>