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7" r:id="rId3"/>
    <p:sldId id="279" r:id="rId4"/>
    <p:sldId id="286" r:id="rId5"/>
    <p:sldId id="287" r:id="rId6"/>
    <p:sldId id="288" r:id="rId7"/>
    <p:sldId id="289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52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785E8-6872-4B44-B7A7-9E0EEC719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F2F878-5B3A-AB47-9973-E31FD02D9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Занятие № 2.  Типы данных. Арифметические и логические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1076518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24F3280-2098-E045-876B-34E42C754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4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49AA302-C75B-E546-AFF0-E3F54804B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13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34B4D93-00AB-FD49-9825-2E3CF5243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1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85D908D-D09E-4241-803F-DD03A804C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4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15105-C51A-6C49-AE88-8BBF1F57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переменной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58411AC-B813-8A46-9484-F4B5788FE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677" y="1353346"/>
            <a:ext cx="7618988" cy="415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9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1331D-57FA-3140-B048-7F3A722B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  <a:br>
              <a:rPr lang="en-US" dirty="0"/>
            </a:br>
            <a:r>
              <a:rPr lang="en-US" dirty="0"/>
              <a:t>(Data type)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A371FDF-4257-4F4F-AD52-B26CA9C97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472590"/>
            <a:ext cx="7315200" cy="390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9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C3AFA6-1011-B947-A019-98B3E7B4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09E811-72A1-384B-A3D9-D82DCA8B9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Кастинг - это преобразование значения переменной одного типа в значение другого типа.</a:t>
            </a:r>
          </a:p>
          <a:p>
            <a:endParaRPr lang="ru-RU" dirty="0"/>
          </a:p>
          <a:p>
            <a:r>
              <a:rPr lang="ru-RU" dirty="0"/>
              <a:t>Явный кастинг (</a:t>
            </a:r>
            <a:r>
              <a:rPr lang="en" dirty="0"/>
              <a:t>explicit)</a:t>
            </a:r>
          </a:p>
          <a:p>
            <a:pPr marL="0" indent="0">
              <a:buNone/>
            </a:pPr>
            <a:r>
              <a:rPr lang="ru-RU" dirty="0"/>
              <a:t>Преобразования выполняются только в случае явного указания (в круглых, скобках) типа, в который необходимо преобразовать.</a:t>
            </a:r>
          </a:p>
          <a:p>
            <a:endParaRPr lang="en" dirty="0"/>
          </a:p>
          <a:p>
            <a:r>
              <a:rPr lang="ru-RU" dirty="0"/>
              <a:t>Неявный кастинг (</a:t>
            </a:r>
            <a:r>
              <a:rPr lang="en" dirty="0"/>
              <a:t>implicit)</a:t>
            </a:r>
          </a:p>
          <a:p>
            <a:pPr marL="0" indent="0">
              <a:buNone/>
            </a:pPr>
            <a:r>
              <a:rPr lang="ru-RU" dirty="0"/>
              <a:t>Преобразования выполняются автоматически без потери точности и урезания части исходного значения числа.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638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0BE4F-B562-BF41-8C78-9A7E699F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Неявный кастинг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421E32B-BC99-9C47-B5F7-BCE4CAE38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041522"/>
            <a:ext cx="7315200" cy="476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9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052ED-C740-EB40-8C78-CF62E485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Явный кастинг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5F64E2E-7A72-2948-994A-8105724CA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349292"/>
            <a:ext cx="7315200" cy="414989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FF5E9F-02B0-2742-AD24-8DF183F84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138" y="5499182"/>
            <a:ext cx="6756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7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A4834-892A-5F4E-A5A3-9B30361C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Форматирование строк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54C08AB-C6CE-AF47-B988-DD4A87FD4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301867"/>
            <a:ext cx="7315200" cy="424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5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FBE87BA-A0FA-DD41-AB41-A354F33DF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4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03D5F1C-DFBB-B44B-9A42-5F51AFF3C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4353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Рамка</Template>
  <TotalTime>83</TotalTime>
  <Words>88</Words>
  <Application>Microsoft Macintosh PowerPoint</Application>
  <PresentationFormat>Широкоэкранный</PresentationFormat>
  <Paragraphs>15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Corbel</vt:lpstr>
      <vt:lpstr>Times New Roman</vt:lpstr>
      <vt:lpstr>Wingdings 2</vt:lpstr>
      <vt:lpstr>Рамка</vt:lpstr>
      <vt:lpstr>Язык программирования C#</vt:lpstr>
      <vt:lpstr>Создание переменной</vt:lpstr>
      <vt:lpstr>Типы данных (Data type)</vt:lpstr>
      <vt:lpstr>Преобразование типов</vt:lpstr>
      <vt:lpstr>Неявный кастинг</vt:lpstr>
      <vt:lpstr>Явный кастинг</vt:lpstr>
      <vt:lpstr>Форматирование строк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C#</dc:title>
  <dc:creator>Microsoft Office User</dc:creator>
  <cp:lastModifiedBy>Microsoft Office User</cp:lastModifiedBy>
  <cp:revision>11</cp:revision>
  <dcterms:created xsi:type="dcterms:W3CDTF">2020-04-15T08:35:20Z</dcterms:created>
  <dcterms:modified xsi:type="dcterms:W3CDTF">2020-06-23T10:37:07Z</dcterms:modified>
</cp:coreProperties>
</file>