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2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59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437066-700C-465D-A12F-5EF054EC1C0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7066-700C-465D-A12F-5EF054EC1C0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7066-700C-465D-A12F-5EF054EC1C0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7066-700C-465D-A12F-5EF054EC1C04}" type="slidenum">
              <a:rPr lang="ru-RU" smtClean="0"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7066-700C-465D-A12F-5EF054EC1C04}" type="slidenum">
              <a:rPr lang="ru-RU" smtClean="0"/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7066-700C-465D-A12F-5EF054EC1C04}" type="slidenum">
              <a:rPr lang="ru-RU" smtClean="0"/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7066-700C-465D-A12F-5EF054EC1C04}" type="slidenum">
              <a:rPr lang="ru-RU" smtClean="0"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7066-700C-465D-A12F-5EF054EC1C04}" type="slidenum">
              <a:rPr lang="ru-RU" smtClean="0"/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7066-700C-465D-A12F-5EF054EC1C0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7066-700C-465D-A12F-5EF054EC1C04}" type="slidenum">
              <a:rPr lang="ru-RU" smtClean="0"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437066-700C-465D-A12F-5EF054EC1C04}" type="slidenum">
              <a:rPr lang="ru-RU" smtClean="0"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  <a:p>
            <a:pPr lvl="1" eaLnBrk="1" latinLnBrk="0" hangingPunct="1"/>
            <a:r>
              <a:rPr kumimoji="0" lang="ru-RU" smtClean="0"/>
              <a:t>Второй уровень</a:t>
            </a:r>
            <a:endParaRPr kumimoji="0" lang="ru-RU" smtClean="0"/>
          </a:p>
          <a:p>
            <a:pPr lvl="2" eaLnBrk="1" latinLnBrk="0" hangingPunct="1"/>
            <a:r>
              <a:rPr kumimoji="0" lang="ru-RU" smtClean="0"/>
              <a:t>Третий уровень</a:t>
            </a:r>
            <a:endParaRPr kumimoji="0" lang="ru-RU" smtClean="0"/>
          </a:p>
          <a:p>
            <a:pPr lvl="3" eaLnBrk="1" latinLnBrk="0" hangingPunct="1"/>
            <a:r>
              <a:rPr kumimoji="0" lang="ru-RU" smtClean="0"/>
              <a:t>Четвертый уровень</a:t>
            </a:r>
            <a:endParaRPr kumimoji="0" lang="ru-RU" smtClean="0"/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6B0F6231-886A-42F7-A6F9-71F4F886633E}" type="datetimeFigureOut">
              <a:rPr lang="ru-RU" smtClean="0"/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5437066-700C-465D-A12F-5EF054EC1C0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92.168.101.1\it-student\0_Общие ресурсы\Лого ТНС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221088"/>
            <a:ext cx="154864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Программное решение для компании «Телеком Нева Связь»</a:t>
            </a:r>
            <a:br>
              <a:rPr lang="ru-RU" dirty="0" smtClean="0"/>
            </a:br>
            <a:r>
              <a:rPr lang="ru-RU" dirty="0" smtClean="0"/>
              <a:t>г. Санкт-Петербург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Разработчик</a:t>
            </a:r>
            <a:r>
              <a:rPr lang="en-US" dirty="0" smtClean="0"/>
              <a:t>: </a:t>
            </a:r>
            <a:r>
              <a:rPr lang="ru-RU" dirty="0" err="1" smtClean="0"/>
              <a:t>Будик</a:t>
            </a:r>
            <a:r>
              <a:rPr lang="ru-RU" dirty="0" smtClean="0"/>
              <a:t> Владислав Андреевич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/>
              <a:t>Выбор типа оборудования</a:t>
            </a:r>
            <a:endParaRPr lang="ru-RU" altLang="en-US"/>
          </a:p>
          <a:p>
            <a:r>
              <a:rPr lang="ru-RU" altLang="en-US"/>
              <a:t>Настройка оборудования</a:t>
            </a:r>
            <a:endParaRPr lang="ru-RU" altLang="en-US"/>
          </a:p>
          <a:p>
            <a:r>
              <a:rPr lang="ru-RU" altLang="en-US"/>
              <a:t>Добавление оборудования</a:t>
            </a:r>
            <a:endParaRPr lang="ru-RU" alt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Модуль «Настройка оборудования»</a:t>
            </a:r>
            <a:endParaRPr lang="ru-RU" altLang="ru-RU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3850" y="1485265"/>
            <a:ext cx="4038600" cy="256032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853055"/>
            <a:ext cx="3926205" cy="2122170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65" y="1845310"/>
            <a:ext cx="1847850" cy="1219200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20000"/>
          </a:bodyPr>
          <a:p>
            <a:r>
              <a:rPr lang="ru-RU" altLang="en-US"/>
              <a:t>Все абоненты, которые когда-либо обращались в тех. поддержку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Для удобства использования активные заявки выделены цветом</a:t>
            </a:r>
            <a:endParaRPr lang="ru-RU" altLang="en-US"/>
          </a:p>
          <a:p>
            <a:endParaRPr lang="ru-RU" alt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Модуль «</a:t>
            </a:r>
            <a:r>
              <a:rPr lang="ru-RU" altLang="ru-RU" sz="3600"/>
              <a:t>Поддержка пользователей</a:t>
            </a:r>
            <a:r>
              <a:rPr lang="ru-RU" altLang="ru-RU"/>
              <a:t>»</a:t>
            </a:r>
            <a:endParaRPr lang="ru-RU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2095" y="1269365"/>
            <a:ext cx="2957195" cy="172656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3141345"/>
            <a:ext cx="2442210" cy="68961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4077335"/>
            <a:ext cx="2441575" cy="71882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65" y="3429000"/>
            <a:ext cx="3056890" cy="77279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/>
              <a:t>Подробная информация о заявке от абонента</a:t>
            </a:r>
            <a:endParaRPr lang="ru-RU" alt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Модуль «</a:t>
            </a:r>
            <a:r>
              <a:rPr lang="ru-RU" altLang="en-US" sz="3600"/>
              <a:t>Поддержка пользователей</a:t>
            </a:r>
            <a:r>
              <a:rPr lang="ru-RU" altLang="en-US"/>
              <a:t>»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417955"/>
            <a:ext cx="3510280" cy="325691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/>
              <a:t>Введя данные абонента - можно ознакомиться более подробно с заявкой абонента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Удаленное тестирование оборудования абонента</a:t>
            </a:r>
            <a:endParaRPr lang="ru-RU" altLang="en-US"/>
          </a:p>
          <a:p>
            <a:endParaRPr lang="ru-RU" alt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Модуль «</a:t>
            </a:r>
            <a:r>
              <a:rPr lang="en-US" altLang="ru-RU"/>
              <a:t>CRM</a:t>
            </a:r>
            <a:r>
              <a:rPr lang="ru-RU" altLang="ru-RU"/>
              <a:t>»</a:t>
            </a:r>
            <a:endParaRPr lang="ru-RU" altLang="ru-RU"/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5605" y="1485265"/>
            <a:ext cx="2665730" cy="3801110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/>
              <a:t>В случае ошибки, назначается инженер выездной поддержки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В случае удачной проверки - заявка закрывается</a:t>
            </a:r>
            <a:endParaRPr lang="ru-RU" alt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Модуль «</a:t>
            </a:r>
            <a:r>
              <a:rPr lang="en-US" altLang="ru-RU"/>
              <a:t>CRM</a:t>
            </a:r>
            <a:r>
              <a:rPr lang="ru-RU" altLang="ru-RU"/>
              <a:t>»</a:t>
            </a:r>
            <a:endParaRPr lang="ru-RU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2140" y="1701165"/>
            <a:ext cx="2379980" cy="133477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3717290"/>
            <a:ext cx="2379980" cy="134810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/>
              <a:t>Инженер выездной поддержки использует мобильное приложения для выяснения поставленных задач на несколько дней</a:t>
            </a:r>
            <a:endParaRPr lang="ru-RU" alt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Модуль «Выездной персонал»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629410"/>
            <a:ext cx="2221865" cy="93091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781300"/>
            <a:ext cx="3151505" cy="260667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5495925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>
          <a:xfrm>
            <a:off x="323215" y="4149090"/>
            <a:ext cx="8363585" cy="2009775"/>
          </a:xfrm>
        </p:spPr>
        <p:txBody>
          <a:bodyPr/>
          <a:p>
            <a:r>
              <a:rPr lang="ru-RU" altLang="en-US"/>
              <a:t>Предназначен для работы с тарифами, выставлением счетов абонентов, проверкой оплаты и начислением пени</a:t>
            </a:r>
            <a:endParaRPr lang="ru-RU" alt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Модуль «</a:t>
            </a:r>
            <a:r>
              <a:rPr lang="ru-RU" altLang="en-US">
                <a:sym typeface="+mn-ea"/>
              </a:rPr>
              <a:t>Биллинговая система</a:t>
            </a:r>
            <a:r>
              <a:rPr lang="ru-RU" altLang="en-US"/>
              <a:t>»</a:t>
            </a:r>
            <a:endParaRPr lang="ru-RU" altLang="en-US"/>
          </a:p>
        </p:txBody>
      </p:sp>
      <p:pic>
        <p:nvPicPr>
          <p:cNvPr id="11" name="Замещающее содержимое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79930" y="1125220"/>
            <a:ext cx="4789170" cy="305816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576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>
          <a:xfrm>
            <a:off x="5056505" y="1175385"/>
            <a:ext cx="3630295" cy="4832350"/>
          </a:xfrm>
        </p:spPr>
        <p:txBody>
          <a:bodyPr>
            <a:normAutofit fontScale="70000"/>
          </a:bodyPr>
          <a:p>
            <a:r>
              <a:rPr lang="ru-RU" altLang="en-US"/>
              <a:t>Отчеты достаточно подробно выводят информацию о тарифах, новых подключениях.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Формирование квитанции выставления счета абоненту использующий услуги «Теле Нева Связь»</a:t>
            </a:r>
            <a:endParaRPr lang="ru-RU" alt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Модуль «</a:t>
            </a:r>
            <a:r>
              <a:rPr lang="ru-RU" altLang="en-US">
                <a:sym typeface="+mn-ea"/>
              </a:rPr>
              <a:t>Биллинговая система</a:t>
            </a:r>
            <a:r>
              <a:rPr lang="ru-RU" altLang="en-US"/>
              <a:t>»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rcRect t="14473"/>
          <a:stretch>
            <a:fillRect/>
          </a:stretch>
        </p:blipFill>
        <p:spPr>
          <a:xfrm>
            <a:off x="1691640" y="3933190"/>
            <a:ext cx="3381375" cy="204216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1269365"/>
            <a:ext cx="3257550" cy="225742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Спасибо за внимание</a:t>
            </a:r>
            <a:endParaRPr lang="ru-RU" altLang="en-US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ru-RU" altLang="en-US"/>
              <a:t>Программное решение для ООО «Телеком Нева Связь»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546" y="260882"/>
            <a:ext cx="7772400" cy="1828800"/>
          </a:xfrm>
        </p:spPr>
        <p:txBody>
          <a:bodyPr>
            <a:normAutofit fontScale="90000"/>
          </a:bodyPr>
          <a:p>
            <a:r>
              <a:rPr lang="ru-RU" altLang="en-US"/>
              <a:t>Кто конечный пользователь информационной системы?</a:t>
            </a:r>
            <a:endParaRPr lang="ru-RU" altLang="en-US"/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ru-RU" altLang="en-US"/>
              <a:t>Сотрудники ООО «Телеком Нева Связь»</a:t>
            </a:r>
            <a:endParaRPr lang="ru-RU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Какие бизнес-процессы решает информационная система?</a:t>
            </a:r>
            <a:endParaRPr lang="ru-RU" altLang="en-US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0000"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/>
              <a:t>настройка широкополосного доступа в Интернет для абонента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настройка </a:t>
            </a:r>
            <a:r>
              <a:rPr lang="ru-RU" altLang="en-US"/>
              <a:t>коммутируемого доступа в Интернет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настройка </a:t>
            </a:r>
            <a:r>
              <a:rPr lang="ru-RU" altLang="en-US"/>
              <a:t>беспроводного доступа в Интернет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настройка </a:t>
            </a:r>
            <a:r>
              <a:rPr lang="ru-RU" altLang="en-US"/>
              <a:t>видеонаблюдение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настройка </a:t>
            </a:r>
            <a:r>
              <a:rPr lang="ru-RU" altLang="en-US"/>
              <a:t>цифрового ТВ  </a:t>
            </a:r>
            <a:endParaRPr lang="ru-RU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544576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370" y="614045"/>
            <a:ext cx="8420735" cy="2274570"/>
          </a:xfrm>
        </p:spPr>
        <p:txBody>
          <a:bodyPr/>
          <a:p>
            <a:r>
              <a:rPr lang="ru-RU" altLang="en-US"/>
              <a:t>Что сделали мы</a:t>
            </a:r>
            <a:r>
              <a:rPr lang="en-US" altLang="ru-RU"/>
              <a:t> - </a:t>
            </a:r>
            <a:r>
              <a:rPr lang="ru-RU" altLang="ru-RU"/>
              <a:t>то есть я</a:t>
            </a:r>
            <a:r>
              <a:rPr lang="ru-RU" altLang="en-US"/>
              <a:t>?</a:t>
            </a:r>
            <a:endParaRPr lang="ru-RU" altLang="en-US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3923030" y="2931795"/>
            <a:ext cx="4572000" cy="2282825"/>
          </a:xfrm>
        </p:spPr>
        <p:txBody>
          <a:bodyPr>
            <a:normAutofit fontScale="70000"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/>
              <a:t>Модуль «Абоненты»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/>
              <a:t>Модуль «Управление оборудованием»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/>
              <a:t>Модуль «Контроль состояния»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/>
              <a:t>Модуль «Настройка оборудования»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/>
              <a:t>Модуль «Поддержка пользователей»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/>
              <a:t>Модуль «Выездной персонал»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/>
              <a:t>Модуль «Биллинговая система»</a:t>
            </a:r>
            <a:endParaRPr lang="ru-RU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ym typeface="+mn-ea"/>
              </a:rPr>
              <a:t>Руководитель отдела по работе с клиентами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Главное меню окна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20" y="2565400"/>
            <a:ext cx="5365750" cy="295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>
                <a:sym typeface="+mn-ea"/>
              </a:rPr>
              <a:t>Руководитель отдела технической поддержки 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109855" indent="0">
              <a:buNone/>
            </a:pPr>
            <a:endParaRPr lang="ru-RU" dirty="0" smtClean="0"/>
          </a:p>
          <a:p>
            <a:pPr marL="109855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 окна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55" y="1917065"/>
            <a:ext cx="5126355" cy="280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Директор по развитию</a:t>
            </a:r>
            <a:endParaRPr lang="ru-RU" alt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Главное меню окна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99385" y="2277110"/>
            <a:ext cx="5699125" cy="329438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/>
              <a:t>1. Подсистема «Контроль состояния»</a:t>
            </a:r>
            <a:endParaRPr lang="ru-RU" altLang="en-US"/>
          </a:p>
          <a:p>
            <a:r>
              <a:rPr lang="ru-RU" altLang="en-US"/>
              <a:t>2. </a:t>
            </a:r>
            <a:r>
              <a:rPr lang="ru-RU" altLang="en-US">
                <a:sym typeface="+mn-ea"/>
              </a:rPr>
              <a:t>Подсистема «Настройка оборудования»</a:t>
            </a:r>
            <a:endParaRPr lang="ru-RU" altLang="en-US">
              <a:sym typeface="+mn-ea"/>
            </a:endParaRPr>
          </a:p>
          <a:p>
            <a:r>
              <a:rPr lang="ru-RU" altLang="en-US"/>
              <a:t>3. </a:t>
            </a:r>
            <a:r>
              <a:rPr lang="ru-RU" altLang="en-US">
                <a:sym typeface="+mn-ea"/>
              </a:rPr>
              <a:t>Подсистема  «Расчет количества базовых станций»</a:t>
            </a:r>
            <a:endParaRPr lang="ru-RU" alt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Модуль «</a:t>
            </a:r>
            <a:r>
              <a:rPr lang="ru-RU" altLang="en-US" sz="2800"/>
              <a:t>Управление оборудованием</a:t>
            </a:r>
            <a:r>
              <a:rPr lang="ru-RU" altLang="en-US"/>
              <a:t>»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8040" y="1481455"/>
            <a:ext cx="2638425" cy="267652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/>
              <a:t>1. Проверить все оборудование</a:t>
            </a:r>
            <a:endParaRPr lang="ru-RU" altLang="en-US"/>
          </a:p>
          <a:p>
            <a:r>
              <a:rPr lang="ru-RU" altLang="en-US"/>
              <a:t>2. Показать подробно о выделенном оборудовании</a:t>
            </a:r>
            <a:endParaRPr lang="ru-RU" altLang="en-US"/>
          </a:p>
          <a:p>
            <a:r>
              <a:rPr lang="ru-RU" altLang="en-US"/>
              <a:t>3. Проверить выделенное оборудование</a:t>
            </a:r>
            <a:endParaRPr lang="ru-RU" alt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Модуль «Контроль состояния»</a:t>
            </a:r>
            <a:endParaRPr lang="ru-RU" altLang="en-US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5560" y="1412875"/>
            <a:ext cx="2905125" cy="319341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4581525"/>
            <a:ext cx="1609725" cy="120015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2349500"/>
            <a:ext cx="2063115" cy="160083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5373370"/>
            <a:ext cx="1724025" cy="13620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2196</Words>
  <Application>WPS Presentation</Application>
  <PresentationFormat>Экран (4:3)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Verdana</vt:lpstr>
      <vt:lpstr>Wingdings 2</vt:lpstr>
      <vt:lpstr>Lucida Sans Unicode</vt:lpstr>
      <vt:lpstr>Microsoft YaHei</vt:lpstr>
      <vt:lpstr>Arial Unicode MS</vt:lpstr>
      <vt:lpstr>Calibri</vt:lpstr>
      <vt:lpstr>Открытая</vt:lpstr>
      <vt:lpstr>Программное решение для компании «Телеком Нева Связь» г. Санкт-Петербург</vt:lpstr>
      <vt:lpstr>Кто конечный пользователь информационной системы?</vt:lpstr>
      <vt:lpstr>Какие бизнес-процессы решает информационная система?</vt:lpstr>
      <vt:lpstr>Что сделали мы - то есть я?</vt:lpstr>
      <vt:lpstr>Главное меню окна</vt:lpstr>
      <vt:lpstr>Главное меню окна</vt:lpstr>
      <vt:lpstr>Главное меню окна</vt:lpstr>
      <vt:lpstr>Модуль «Управление оборудованием»</vt:lpstr>
      <vt:lpstr>Модуль «Контроль состояния»</vt:lpstr>
      <vt:lpstr>Модуль «Настройка оборудования»</vt:lpstr>
      <vt:lpstr>Модуль «Поддержка пользователей»</vt:lpstr>
      <vt:lpstr>Модуль «Поддержка пользователей»</vt:lpstr>
      <vt:lpstr>Модуль «CRM»</vt:lpstr>
      <vt:lpstr>Модуль «CRM»</vt:lpstr>
      <vt:lpstr>Модуль «Выездной персонал»</vt:lpstr>
      <vt:lpstr>Модуль «Биллинговая система»</vt:lpstr>
      <vt:lpstr>Модуль «Биллинговая система»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решение для компании «Теле Нева Связь» г. Санкт-Петербург</dc:title>
  <dc:creator>WorldSkills</dc:creator>
  <cp:lastModifiedBy>WorldSkills</cp:lastModifiedBy>
  <cp:revision>9</cp:revision>
  <dcterms:created xsi:type="dcterms:W3CDTF">2022-02-17T10:07:00Z</dcterms:created>
  <dcterms:modified xsi:type="dcterms:W3CDTF">2022-02-18T09:10:21Z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BBF2D82F31E14FC0B1E4482D7FC87EE3</vt:lpwstr>
  </property>
  <property fmtid="{D5CDD505-2E9C-101B-9397-08002B2CF9AE}" pid="3" name="KSOProductBuildVer">
    <vt:lpwstr>1049-11.2.0.10463</vt:lpwstr>
  </property>
</Properties>
</file>