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 varScale="1">
        <p:scale>
          <a:sx n="204" d="100"/>
          <a:sy n="20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AE8E-7460-E94B-8279-ACD19A8E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A18D-D4C4-C341-8AEA-12BE4FA7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079E-BB18-5547-82B0-7A83FF5E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0B6C-BC82-C94F-99CA-B80D0255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9C19-4B02-2F4C-9DB0-C845CD2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5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2F89-3CB3-474B-BBA6-E81B891E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056D-486E-E246-B2A7-D3DE0CF49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36E6-0BBB-5847-BD03-2049B373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D7CC-0B12-5344-9D04-6A0F3A13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AFC-428B-CA4D-9CF4-1B506793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37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F97D8-8AA6-A641-ADB5-D07336F6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8A7B3-29DB-D741-8907-32284529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787B-95A9-894F-A2F4-1468A1EC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D995-7987-F74F-97E5-FACEEE98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0488-BCA6-0F48-B301-3FCB783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32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AB9-A625-624E-A006-7FEA54C1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3D8A-627B-AD49-9D69-6060E405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E2F1-814F-314E-8384-86787B1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DBA5-7361-2648-A98E-8DB7C42E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3E5C-19A5-8E40-9B85-3114367E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90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9D1-DA1E-1644-A786-44E6AC31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49A2-215C-6B40-B5B3-90498CD9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EA54-D80C-B042-B2D4-829D9D2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738A-2D49-BA4F-8E9F-2BD19495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2F7E-0656-124D-86C3-6E0A92D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59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B0F-1BC9-534C-B1CF-3B5B7E5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BB8F-A804-0448-ABD3-4A5330B3B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631F-D828-7647-B2CA-E0496F7A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1DD4-1A2D-8144-9E87-5EE53007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31E4-89BB-9040-B1D6-E541E4CC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9C5E-2E53-D541-B1D0-47EBF873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97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1D01-0196-1249-A21F-1B3EE5D6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465C7-558B-8749-92DE-DBDC7111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5AB9-A80E-224C-A79D-F1DEA029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DAA8E-4DE6-BE46-A6C0-940C0516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F3A2A-2912-2F41-B314-B4E7C0ED6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B874-0CD9-9F40-AC46-A087E79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FD27D-EFB4-9C4B-AEFD-5085DF04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C3ADD-1702-C242-B9B0-AD78BDA8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5A96-8FF2-FC4B-8FF1-95A0960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9B87-6FF6-6A46-9FF0-8E1D168D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AF568-7158-4446-80E6-6F65623A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CFDB2-18F1-E54C-BF68-BB22D43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74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BFAF1-743D-CF41-9AE1-B0702018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3ACB4-9B8F-A346-947A-243DE3E4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AB94C-523E-1948-B7B9-0DB2099A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0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7ADE-6B80-D347-AF90-885CBEEB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0C5C-A3A6-7843-A71D-86A7A370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39BE-29AA-374C-B3DF-CEB48AAD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DCE-87CD-7742-83A7-7745AAE3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55E9-8D2F-A146-93A6-0151C35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EFE3-BF01-7945-8543-124E615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2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47AF-37FA-5D4A-B5CF-17995C63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0EA6B-C7CF-DE41-A788-1334AC9E9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F852B-4BEA-994D-862B-979E0420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EAA5-554D-BA4B-88CD-4DDE5BDE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9FA4-2BCD-2D40-87FC-76831629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BB2D-AC9A-A642-B8D2-2D9786F6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34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099E9-F945-2E4B-A6C9-03ECD29B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1B75-24CB-B541-8F07-C0C80E08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7425-C2D6-C349-BE66-CCC0B14EB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F11-0D29-514F-A53B-F346052E354F}" type="datetimeFigureOut">
              <a:rPr lang="en-CH" smtClean="0"/>
              <a:t>04.10.21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978B-EB38-DA40-ADD0-84A01290B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EAAE-4A3C-3044-A4A0-6AA40C552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6F92-6FBD-AC49-AEC2-E5FF9426B0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4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5BA65F-FB89-9C42-B7FB-11E81748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12914"/>
              </p:ext>
            </p:extLst>
          </p:nvPr>
        </p:nvGraphicFramePr>
        <p:xfrm>
          <a:off x="2478056" y="1091381"/>
          <a:ext cx="4943616" cy="35369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47872">
                  <a:extLst>
                    <a:ext uri="{9D8B030D-6E8A-4147-A177-3AD203B41FA5}">
                      <a16:colId xmlns:a16="http://schemas.microsoft.com/office/drawing/2014/main" val="2866306361"/>
                    </a:ext>
                  </a:extLst>
                </a:gridCol>
                <a:gridCol w="1647872">
                  <a:extLst>
                    <a:ext uri="{9D8B030D-6E8A-4147-A177-3AD203B41FA5}">
                      <a16:colId xmlns:a16="http://schemas.microsoft.com/office/drawing/2014/main" val="1143361611"/>
                    </a:ext>
                  </a:extLst>
                </a:gridCol>
                <a:gridCol w="1647872">
                  <a:extLst>
                    <a:ext uri="{9D8B030D-6E8A-4147-A177-3AD203B41FA5}">
                      <a16:colId xmlns:a16="http://schemas.microsoft.com/office/drawing/2014/main" val="2384556618"/>
                    </a:ext>
                  </a:extLst>
                </a:gridCol>
              </a:tblGrid>
              <a:tr h="1178995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7589"/>
                  </a:ext>
                </a:extLst>
              </a:tr>
              <a:tr h="1178995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016"/>
                  </a:ext>
                </a:extLst>
              </a:tr>
              <a:tr h="1178995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12720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2F0502-0DB6-C849-9B16-F4DB04C08ADF}"/>
              </a:ext>
            </a:extLst>
          </p:cNvPr>
          <p:cNvGrpSpPr/>
          <p:nvPr/>
        </p:nvGrpSpPr>
        <p:grpSpPr>
          <a:xfrm>
            <a:off x="1668212" y="2663495"/>
            <a:ext cx="3759499" cy="2556119"/>
            <a:chOff x="1668212" y="2663495"/>
            <a:chExt cx="3759499" cy="25561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DD82078-E295-1E40-AD80-4E06309973DC}"/>
                    </a:ext>
                  </a:extLst>
                </p:cNvPr>
                <p:cNvSpPr txBox="1"/>
                <p:nvPr/>
              </p:nvSpPr>
              <p:spPr>
                <a:xfrm>
                  <a:off x="4472017" y="4766316"/>
                  <a:ext cx="955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DD82078-E295-1E40-AD80-4E0630997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017" y="4766316"/>
                  <a:ext cx="9556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2B61DF-9FB5-AC4B-9A7B-95EC3839C9A4}"/>
                    </a:ext>
                  </a:extLst>
                </p:cNvPr>
                <p:cNvSpPr txBox="1"/>
                <p:nvPr/>
              </p:nvSpPr>
              <p:spPr>
                <a:xfrm>
                  <a:off x="1735271" y="2663495"/>
                  <a:ext cx="7306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2B61DF-9FB5-AC4B-9A7B-95EC3839C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271" y="2663495"/>
                  <a:ext cx="7306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EE5FECF-3F1F-E647-ABD2-75124436A736}"/>
                </a:ext>
              </a:extLst>
            </p:cNvPr>
            <p:cNvSpPr/>
            <p:nvPr/>
          </p:nvSpPr>
          <p:spPr>
            <a:xfrm flipH="1">
              <a:off x="2217785" y="3455841"/>
              <a:ext cx="248185" cy="117252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507C6B7E-3154-0645-9FF7-1F2D90E44ABE}"/>
                </a:ext>
              </a:extLst>
            </p:cNvPr>
            <p:cNvSpPr/>
            <p:nvPr/>
          </p:nvSpPr>
          <p:spPr>
            <a:xfrm rot="16200000" flipH="1">
              <a:off x="3183093" y="3947503"/>
              <a:ext cx="275897" cy="1637626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1424FE-7948-5341-9B8E-3A725D764459}"/>
                    </a:ext>
                  </a:extLst>
                </p:cNvPr>
                <p:cNvSpPr txBox="1"/>
                <p:nvPr/>
              </p:nvSpPr>
              <p:spPr>
                <a:xfrm>
                  <a:off x="1668212" y="3825173"/>
                  <a:ext cx="7306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1424FE-7948-5341-9B8E-3A725D764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212" y="3825173"/>
                  <a:ext cx="7306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15691-4476-F447-AA02-C3B175E06EE9}"/>
                    </a:ext>
                  </a:extLst>
                </p:cNvPr>
                <p:cNvSpPr txBox="1"/>
                <p:nvPr/>
              </p:nvSpPr>
              <p:spPr>
                <a:xfrm>
                  <a:off x="2955691" y="4850282"/>
                  <a:ext cx="7306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15691-4476-F447-AA02-C3B175E06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691" y="4850282"/>
                  <a:ext cx="7306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616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5BA65F-FB89-9C42-B7FB-11E81748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34532"/>
              </p:ext>
            </p:extLst>
          </p:nvPr>
        </p:nvGraphicFramePr>
        <p:xfrm>
          <a:off x="2478056" y="2091684"/>
          <a:ext cx="2450937" cy="25366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6979">
                  <a:extLst>
                    <a:ext uri="{9D8B030D-6E8A-4147-A177-3AD203B41FA5}">
                      <a16:colId xmlns:a16="http://schemas.microsoft.com/office/drawing/2014/main" val="2866306361"/>
                    </a:ext>
                  </a:extLst>
                </a:gridCol>
                <a:gridCol w="816979">
                  <a:extLst>
                    <a:ext uri="{9D8B030D-6E8A-4147-A177-3AD203B41FA5}">
                      <a16:colId xmlns:a16="http://schemas.microsoft.com/office/drawing/2014/main" val="1143361611"/>
                    </a:ext>
                  </a:extLst>
                </a:gridCol>
                <a:gridCol w="816979">
                  <a:extLst>
                    <a:ext uri="{9D8B030D-6E8A-4147-A177-3AD203B41FA5}">
                      <a16:colId xmlns:a16="http://schemas.microsoft.com/office/drawing/2014/main" val="2384556618"/>
                    </a:ext>
                  </a:extLst>
                </a:gridCol>
              </a:tblGrid>
              <a:tr h="845561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7589"/>
                  </a:ext>
                </a:extLst>
              </a:tr>
              <a:tr h="845561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016"/>
                  </a:ext>
                </a:extLst>
              </a:tr>
              <a:tr h="845561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127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82078-E295-1E40-AD80-4E06309973DC}"/>
                  </a:ext>
                </a:extLst>
              </p:cNvPr>
              <p:cNvSpPr txBox="1"/>
              <p:nvPr/>
            </p:nvSpPr>
            <p:spPr>
              <a:xfrm>
                <a:off x="3225677" y="4747690"/>
                <a:ext cx="95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82078-E295-1E40-AD80-4E063099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77" y="4747690"/>
                <a:ext cx="955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B61DF-9FB5-AC4B-9A7B-95EC3839C9A4}"/>
                  </a:ext>
                </a:extLst>
              </p:cNvPr>
              <p:cNvSpPr txBox="1"/>
              <p:nvPr/>
            </p:nvSpPr>
            <p:spPr>
              <a:xfrm>
                <a:off x="1610872" y="3154640"/>
                <a:ext cx="730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B61DF-9FB5-AC4B-9A7B-95EC3839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72" y="3154640"/>
                <a:ext cx="7306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FEE5FECF-3F1F-E647-ABD2-75124436A736}"/>
              </a:ext>
            </a:extLst>
          </p:cNvPr>
          <p:cNvSpPr/>
          <p:nvPr/>
        </p:nvSpPr>
        <p:spPr>
          <a:xfrm flipH="1">
            <a:off x="2204767" y="3768993"/>
            <a:ext cx="248185" cy="85937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07C6B7E-3154-0645-9FF7-1F2D90E44ABE}"/>
              </a:ext>
            </a:extLst>
          </p:cNvPr>
          <p:cNvSpPr/>
          <p:nvPr/>
        </p:nvSpPr>
        <p:spPr>
          <a:xfrm rot="16200000" flipH="1">
            <a:off x="2766603" y="4363994"/>
            <a:ext cx="275897" cy="8046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1424FE-7948-5341-9B8E-3A725D764459}"/>
                  </a:ext>
                </a:extLst>
              </p:cNvPr>
              <p:cNvSpPr txBox="1"/>
              <p:nvPr/>
            </p:nvSpPr>
            <p:spPr>
              <a:xfrm>
                <a:off x="1598160" y="4014014"/>
                <a:ext cx="730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1424FE-7948-5341-9B8E-3A725D76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60" y="4014014"/>
                <a:ext cx="73069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15691-4476-F447-AA02-C3B175E06EE9}"/>
                  </a:ext>
                </a:extLst>
              </p:cNvPr>
              <p:cNvSpPr txBox="1"/>
              <p:nvPr/>
            </p:nvSpPr>
            <p:spPr>
              <a:xfrm>
                <a:off x="2539201" y="4850282"/>
                <a:ext cx="730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15691-4476-F447-AA02-C3B175E0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01" y="4850282"/>
                <a:ext cx="7306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517F0B-681D-0A4F-AB38-DFE695887BDB}"/>
              </a:ext>
            </a:extLst>
          </p:cNvPr>
          <p:cNvCxnSpPr>
            <a:cxnSpLocks/>
          </p:cNvCxnSpPr>
          <p:nvPr/>
        </p:nvCxnSpPr>
        <p:spPr>
          <a:xfrm>
            <a:off x="5279721" y="3263030"/>
            <a:ext cx="141544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E6B50-909F-2244-A3B7-51597B979426}"/>
                  </a:ext>
                </a:extLst>
              </p:cNvPr>
              <p:cNvSpPr txBox="1"/>
              <p:nvPr/>
            </p:nvSpPr>
            <p:spPr>
              <a:xfrm>
                <a:off x="5755266" y="2843401"/>
                <a:ext cx="340734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E6B50-909F-2244-A3B7-51597B979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266" y="2843401"/>
                <a:ext cx="340734" cy="311239"/>
              </a:xfrm>
              <a:prstGeom prst="rect">
                <a:avLst/>
              </a:prstGeom>
              <a:blipFill>
                <a:blip r:embed="rId6"/>
                <a:stretch>
                  <a:fillRect l="-14286" b="-1923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480D5156-F7E6-8541-BE8C-73BCD1D25DA7}"/>
              </a:ext>
            </a:extLst>
          </p:cNvPr>
          <p:cNvSpPr/>
          <p:nvPr/>
        </p:nvSpPr>
        <p:spPr>
          <a:xfrm>
            <a:off x="7156780" y="2010389"/>
            <a:ext cx="3615603" cy="2661805"/>
          </a:xfrm>
          <a:custGeom>
            <a:avLst/>
            <a:gdLst>
              <a:gd name="connsiteX0" fmla="*/ 202259 w 3083252"/>
              <a:gd name="connsiteY0" fmla="*/ 100247 h 2144245"/>
              <a:gd name="connsiteX1" fmla="*/ 1179289 w 3083252"/>
              <a:gd name="connsiteY1" fmla="*/ 156614 h 2144245"/>
              <a:gd name="connsiteX2" fmla="*/ 1830643 w 3083252"/>
              <a:gd name="connsiteY2" fmla="*/ 187929 h 2144245"/>
              <a:gd name="connsiteX3" fmla="*/ 2456944 w 3083252"/>
              <a:gd name="connsiteY3" fmla="*/ 38 h 2144245"/>
              <a:gd name="connsiteX4" fmla="*/ 2663624 w 3083252"/>
              <a:gd name="connsiteY4" fmla="*/ 175403 h 2144245"/>
              <a:gd name="connsiteX5" fmla="*/ 2751306 w 3083252"/>
              <a:gd name="connsiteY5" fmla="*/ 563710 h 2144245"/>
              <a:gd name="connsiteX6" fmla="*/ 2701202 w 3083252"/>
              <a:gd name="connsiteY6" fmla="*/ 939490 h 2144245"/>
              <a:gd name="connsiteX7" fmla="*/ 2732517 w 3083252"/>
              <a:gd name="connsiteY7" fmla="*/ 1127381 h 2144245"/>
              <a:gd name="connsiteX8" fmla="*/ 2851514 w 3083252"/>
              <a:gd name="connsiteY8" fmla="*/ 1428006 h 2144245"/>
              <a:gd name="connsiteX9" fmla="*/ 2939196 w 3083252"/>
              <a:gd name="connsiteY9" fmla="*/ 1672263 h 2144245"/>
              <a:gd name="connsiteX10" fmla="*/ 3083245 w 3083252"/>
              <a:gd name="connsiteY10" fmla="*/ 2016729 h 2144245"/>
              <a:gd name="connsiteX11" fmla="*/ 2932933 w 3083252"/>
              <a:gd name="connsiteY11" fmla="*/ 2060570 h 2144245"/>
              <a:gd name="connsiteX12" fmla="*/ 2701202 w 3083252"/>
              <a:gd name="connsiteY12" fmla="*/ 1985414 h 2144245"/>
              <a:gd name="connsiteX13" fmla="*/ 2281580 w 3083252"/>
              <a:gd name="connsiteY13" fmla="*/ 1966625 h 2144245"/>
              <a:gd name="connsiteX14" fmla="*/ 1367180 w 3083252"/>
              <a:gd name="connsiteY14" fmla="*/ 1991677 h 2144245"/>
              <a:gd name="connsiteX15" fmla="*/ 653196 w 3083252"/>
              <a:gd name="connsiteY15" fmla="*/ 2016729 h 2144245"/>
              <a:gd name="connsiteX16" fmla="*/ 333782 w 3083252"/>
              <a:gd name="connsiteY16" fmla="*/ 2141989 h 2144245"/>
              <a:gd name="connsiteX17" fmla="*/ 70736 w 3083252"/>
              <a:gd name="connsiteY17" fmla="*/ 2091885 h 2144245"/>
              <a:gd name="connsiteX18" fmla="*/ 1843 w 3083252"/>
              <a:gd name="connsiteY18" fmla="*/ 2022992 h 2144245"/>
              <a:gd name="connsiteX19" fmla="*/ 26895 w 3083252"/>
              <a:gd name="connsiteY19" fmla="*/ 1853890 h 2144245"/>
              <a:gd name="connsiteX20" fmla="*/ 102051 w 3083252"/>
              <a:gd name="connsiteY20" fmla="*/ 1634685 h 2144245"/>
              <a:gd name="connsiteX21" fmla="*/ 139629 w 3083252"/>
              <a:gd name="connsiteY21" fmla="*/ 1227589 h 2144245"/>
              <a:gd name="connsiteX22" fmla="*/ 133366 w 3083252"/>
              <a:gd name="connsiteY22" fmla="*/ 419660 h 2144245"/>
              <a:gd name="connsiteX23" fmla="*/ 108314 w 3083252"/>
              <a:gd name="connsiteY23" fmla="*/ 112773 h 2144245"/>
              <a:gd name="connsiteX24" fmla="*/ 202259 w 3083252"/>
              <a:gd name="connsiteY24" fmla="*/ 100247 h 214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83252" h="2144245">
                <a:moveTo>
                  <a:pt x="202259" y="100247"/>
                </a:moveTo>
                <a:cubicBezTo>
                  <a:pt x="380755" y="107554"/>
                  <a:pt x="1179289" y="156614"/>
                  <a:pt x="1179289" y="156614"/>
                </a:cubicBezTo>
                <a:cubicBezTo>
                  <a:pt x="1450686" y="171228"/>
                  <a:pt x="1617701" y="214025"/>
                  <a:pt x="1830643" y="187929"/>
                </a:cubicBezTo>
                <a:cubicBezTo>
                  <a:pt x="2043585" y="161833"/>
                  <a:pt x="2318114" y="2126"/>
                  <a:pt x="2456944" y="38"/>
                </a:cubicBezTo>
                <a:cubicBezTo>
                  <a:pt x="2595774" y="-2050"/>
                  <a:pt x="2614564" y="81458"/>
                  <a:pt x="2663624" y="175403"/>
                </a:cubicBezTo>
                <a:cubicBezTo>
                  <a:pt x="2712684" y="269348"/>
                  <a:pt x="2745043" y="436362"/>
                  <a:pt x="2751306" y="563710"/>
                </a:cubicBezTo>
                <a:cubicBezTo>
                  <a:pt x="2757569" y="691058"/>
                  <a:pt x="2704333" y="845545"/>
                  <a:pt x="2701202" y="939490"/>
                </a:cubicBezTo>
                <a:cubicBezTo>
                  <a:pt x="2698071" y="1033435"/>
                  <a:pt x="2707465" y="1045962"/>
                  <a:pt x="2732517" y="1127381"/>
                </a:cubicBezTo>
                <a:cubicBezTo>
                  <a:pt x="2757569" y="1208800"/>
                  <a:pt x="2817068" y="1337192"/>
                  <a:pt x="2851514" y="1428006"/>
                </a:cubicBezTo>
                <a:cubicBezTo>
                  <a:pt x="2885960" y="1518820"/>
                  <a:pt x="2900574" y="1574143"/>
                  <a:pt x="2939196" y="1672263"/>
                </a:cubicBezTo>
                <a:cubicBezTo>
                  <a:pt x="2977818" y="1770383"/>
                  <a:pt x="3084289" y="1952011"/>
                  <a:pt x="3083245" y="2016729"/>
                </a:cubicBezTo>
                <a:cubicBezTo>
                  <a:pt x="3082201" y="2081447"/>
                  <a:pt x="2996607" y="2065789"/>
                  <a:pt x="2932933" y="2060570"/>
                </a:cubicBezTo>
                <a:cubicBezTo>
                  <a:pt x="2869259" y="2055351"/>
                  <a:pt x="2809761" y="2001071"/>
                  <a:pt x="2701202" y="1985414"/>
                </a:cubicBezTo>
                <a:cubicBezTo>
                  <a:pt x="2592643" y="1969757"/>
                  <a:pt x="2503917" y="1965581"/>
                  <a:pt x="2281580" y="1966625"/>
                </a:cubicBezTo>
                <a:cubicBezTo>
                  <a:pt x="2059243" y="1967669"/>
                  <a:pt x="1367180" y="1991677"/>
                  <a:pt x="1367180" y="1991677"/>
                </a:cubicBezTo>
                <a:cubicBezTo>
                  <a:pt x="1095783" y="2000028"/>
                  <a:pt x="825429" y="1991677"/>
                  <a:pt x="653196" y="2016729"/>
                </a:cubicBezTo>
                <a:cubicBezTo>
                  <a:pt x="480963" y="2041781"/>
                  <a:pt x="430859" y="2129463"/>
                  <a:pt x="333782" y="2141989"/>
                </a:cubicBezTo>
                <a:cubicBezTo>
                  <a:pt x="236705" y="2154515"/>
                  <a:pt x="126059" y="2111718"/>
                  <a:pt x="70736" y="2091885"/>
                </a:cubicBezTo>
                <a:cubicBezTo>
                  <a:pt x="15413" y="2072052"/>
                  <a:pt x="9150" y="2062658"/>
                  <a:pt x="1843" y="2022992"/>
                </a:cubicBezTo>
                <a:cubicBezTo>
                  <a:pt x="-5464" y="1983326"/>
                  <a:pt x="10194" y="1918608"/>
                  <a:pt x="26895" y="1853890"/>
                </a:cubicBezTo>
                <a:cubicBezTo>
                  <a:pt x="43596" y="1789172"/>
                  <a:pt x="83262" y="1739069"/>
                  <a:pt x="102051" y="1634685"/>
                </a:cubicBezTo>
                <a:cubicBezTo>
                  <a:pt x="120840" y="1530301"/>
                  <a:pt x="134410" y="1430093"/>
                  <a:pt x="139629" y="1227589"/>
                </a:cubicBezTo>
                <a:cubicBezTo>
                  <a:pt x="144848" y="1025085"/>
                  <a:pt x="138585" y="605463"/>
                  <a:pt x="133366" y="419660"/>
                </a:cubicBezTo>
                <a:cubicBezTo>
                  <a:pt x="128147" y="233857"/>
                  <a:pt x="94744" y="166008"/>
                  <a:pt x="108314" y="112773"/>
                </a:cubicBezTo>
                <a:cubicBezTo>
                  <a:pt x="121884" y="59538"/>
                  <a:pt x="23763" y="92940"/>
                  <a:pt x="202259" y="1002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54DF1D6-4F7E-2042-8854-10D04C6E26B7}"/>
              </a:ext>
            </a:extLst>
          </p:cNvPr>
          <p:cNvSpPr/>
          <p:nvPr/>
        </p:nvSpPr>
        <p:spPr>
          <a:xfrm>
            <a:off x="7756689" y="2185792"/>
            <a:ext cx="171336" cy="2311052"/>
          </a:xfrm>
          <a:custGeom>
            <a:avLst/>
            <a:gdLst>
              <a:gd name="connsiteX0" fmla="*/ 115919 w 171336"/>
              <a:gd name="connsiteY0" fmla="*/ 0 h 2311052"/>
              <a:gd name="connsiteX1" fmla="*/ 166023 w 171336"/>
              <a:gd name="connsiteY1" fmla="*/ 726509 h 2311052"/>
              <a:gd name="connsiteX2" fmla="*/ 3185 w 171336"/>
              <a:gd name="connsiteY2" fmla="*/ 1778696 h 2311052"/>
              <a:gd name="connsiteX3" fmla="*/ 84604 w 171336"/>
              <a:gd name="connsiteY3" fmla="*/ 2311052 h 23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336" h="2311052">
                <a:moveTo>
                  <a:pt x="115919" y="0"/>
                </a:moveTo>
                <a:cubicBezTo>
                  <a:pt x="150365" y="215030"/>
                  <a:pt x="184812" y="430060"/>
                  <a:pt x="166023" y="726509"/>
                </a:cubicBezTo>
                <a:cubicBezTo>
                  <a:pt x="147234" y="1022958"/>
                  <a:pt x="16755" y="1514606"/>
                  <a:pt x="3185" y="1778696"/>
                </a:cubicBezTo>
                <a:cubicBezTo>
                  <a:pt x="-10385" y="2042787"/>
                  <a:pt x="19886" y="2196230"/>
                  <a:pt x="84604" y="231105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8D6EE7E-45EC-3B4A-9A7C-D37082DA1D2D}"/>
              </a:ext>
            </a:extLst>
          </p:cNvPr>
          <p:cNvSpPr/>
          <p:nvPr/>
        </p:nvSpPr>
        <p:spPr>
          <a:xfrm>
            <a:off x="9264536" y="2204499"/>
            <a:ext cx="171336" cy="2311052"/>
          </a:xfrm>
          <a:custGeom>
            <a:avLst/>
            <a:gdLst>
              <a:gd name="connsiteX0" fmla="*/ 115919 w 171336"/>
              <a:gd name="connsiteY0" fmla="*/ 0 h 2311052"/>
              <a:gd name="connsiteX1" fmla="*/ 166023 w 171336"/>
              <a:gd name="connsiteY1" fmla="*/ 726509 h 2311052"/>
              <a:gd name="connsiteX2" fmla="*/ 3185 w 171336"/>
              <a:gd name="connsiteY2" fmla="*/ 1778696 h 2311052"/>
              <a:gd name="connsiteX3" fmla="*/ 84604 w 171336"/>
              <a:gd name="connsiteY3" fmla="*/ 2311052 h 231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336" h="2311052">
                <a:moveTo>
                  <a:pt x="115919" y="0"/>
                </a:moveTo>
                <a:cubicBezTo>
                  <a:pt x="150365" y="215030"/>
                  <a:pt x="184812" y="430060"/>
                  <a:pt x="166023" y="726509"/>
                </a:cubicBezTo>
                <a:cubicBezTo>
                  <a:pt x="147234" y="1022958"/>
                  <a:pt x="16755" y="1514606"/>
                  <a:pt x="3185" y="1778696"/>
                </a:cubicBezTo>
                <a:cubicBezTo>
                  <a:pt x="-10385" y="2042787"/>
                  <a:pt x="19886" y="2196230"/>
                  <a:pt x="84604" y="231105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E623EB7-263A-0E4E-8DDE-896F4CD72554}"/>
              </a:ext>
            </a:extLst>
          </p:cNvPr>
          <p:cNvSpPr/>
          <p:nvPr/>
        </p:nvSpPr>
        <p:spPr>
          <a:xfrm>
            <a:off x="7321463" y="2661781"/>
            <a:ext cx="3056351" cy="200871"/>
          </a:xfrm>
          <a:custGeom>
            <a:avLst/>
            <a:gdLst>
              <a:gd name="connsiteX0" fmla="*/ 0 w 3056351"/>
              <a:gd name="connsiteY0" fmla="*/ 43841 h 200871"/>
              <a:gd name="connsiteX1" fmla="*/ 1002082 w 3056351"/>
              <a:gd name="connsiteY1" fmla="*/ 200416 h 200871"/>
              <a:gd name="connsiteX2" fmla="*/ 3056351 w 3056351"/>
              <a:gd name="connsiteY2" fmla="*/ 0 h 20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6351" h="200871">
                <a:moveTo>
                  <a:pt x="0" y="43841"/>
                </a:moveTo>
                <a:cubicBezTo>
                  <a:pt x="246345" y="125782"/>
                  <a:pt x="492690" y="207723"/>
                  <a:pt x="1002082" y="200416"/>
                </a:cubicBezTo>
                <a:cubicBezTo>
                  <a:pt x="1511474" y="193109"/>
                  <a:pt x="2694140" y="7307"/>
                  <a:pt x="3056351" y="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A390916-436D-B84F-A876-239660CCC9F4}"/>
              </a:ext>
            </a:extLst>
          </p:cNvPr>
          <p:cNvSpPr/>
          <p:nvPr/>
        </p:nvSpPr>
        <p:spPr>
          <a:xfrm>
            <a:off x="7386181" y="3666987"/>
            <a:ext cx="3056351" cy="200871"/>
          </a:xfrm>
          <a:custGeom>
            <a:avLst/>
            <a:gdLst>
              <a:gd name="connsiteX0" fmla="*/ 0 w 3056351"/>
              <a:gd name="connsiteY0" fmla="*/ 43841 h 200871"/>
              <a:gd name="connsiteX1" fmla="*/ 1002082 w 3056351"/>
              <a:gd name="connsiteY1" fmla="*/ 200416 h 200871"/>
              <a:gd name="connsiteX2" fmla="*/ 3056351 w 3056351"/>
              <a:gd name="connsiteY2" fmla="*/ 0 h 20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6351" h="200871">
                <a:moveTo>
                  <a:pt x="0" y="43841"/>
                </a:moveTo>
                <a:cubicBezTo>
                  <a:pt x="246345" y="125782"/>
                  <a:pt x="492690" y="207723"/>
                  <a:pt x="1002082" y="200416"/>
                </a:cubicBezTo>
                <a:cubicBezTo>
                  <a:pt x="1511474" y="193109"/>
                  <a:pt x="2694140" y="7307"/>
                  <a:pt x="3056351" y="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004A45-3C2C-7145-B418-979A836B5E0C}"/>
                  </a:ext>
                </a:extLst>
              </p:cNvPr>
              <p:cNvSpPr txBox="1"/>
              <p:nvPr/>
            </p:nvSpPr>
            <p:spPr>
              <a:xfrm>
                <a:off x="4728629" y="4628367"/>
                <a:ext cx="511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004A45-3C2C-7145-B418-979A836B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29" y="4628367"/>
                <a:ext cx="511678" cy="369332"/>
              </a:xfrm>
              <a:prstGeom prst="rect">
                <a:avLst/>
              </a:prstGeom>
              <a:blipFill>
                <a:blip r:embed="rId7"/>
                <a:stretch>
                  <a:fillRect l="-4878" r="-48780"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777CD1C9-63F5-0041-ABF0-A11C713944EC}"/>
              </a:ext>
            </a:extLst>
          </p:cNvPr>
          <p:cNvSpPr/>
          <p:nvPr/>
        </p:nvSpPr>
        <p:spPr>
          <a:xfrm>
            <a:off x="4953166" y="4442290"/>
            <a:ext cx="5819217" cy="728131"/>
          </a:xfrm>
          <a:custGeom>
            <a:avLst/>
            <a:gdLst>
              <a:gd name="connsiteX0" fmla="*/ 0 w 5492663"/>
              <a:gd name="connsiteY0" fmla="*/ 200389 h 756800"/>
              <a:gd name="connsiteX1" fmla="*/ 488515 w 5492663"/>
              <a:gd name="connsiteY1" fmla="*/ 6236 h 756800"/>
              <a:gd name="connsiteX2" fmla="*/ 1734855 w 5492663"/>
              <a:gd name="connsiteY2" fmla="*/ 407069 h 756800"/>
              <a:gd name="connsiteX3" fmla="*/ 3901857 w 5492663"/>
              <a:gd name="connsiteY3" fmla="*/ 751534 h 756800"/>
              <a:gd name="connsiteX4" fmla="*/ 5492663 w 5492663"/>
              <a:gd name="connsiteY4" fmla="*/ 131496 h 7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663" h="756800">
                <a:moveTo>
                  <a:pt x="0" y="200389"/>
                </a:moveTo>
                <a:cubicBezTo>
                  <a:pt x="99686" y="86089"/>
                  <a:pt x="199373" y="-28211"/>
                  <a:pt x="488515" y="6236"/>
                </a:cubicBezTo>
                <a:cubicBezTo>
                  <a:pt x="777657" y="40683"/>
                  <a:pt x="1165965" y="282853"/>
                  <a:pt x="1734855" y="407069"/>
                </a:cubicBezTo>
                <a:cubicBezTo>
                  <a:pt x="2303745" y="531285"/>
                  <a:pt x="3275556" y="797463"/>
                  <a:pt x="3901857" y="751534"/>
                </a:cubicBezTo>
                <a:cubicBezTo>
                  <a:pt x="4528158" y="705605"/>
                  <a:pt x="5296422" y="327737"/>
                  <a:pt x="5492663" y="13149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56C1583-3324-4F47-BCC3-6B281229C307}"/>
                  </a:ext>
                </a:extLst>
              </p:cNvPr>
              <p:cNvSpPr/>
              <p:nvPr/>
            </p:nvSpPr>
            <p:spPr>
              <a:xfrm>
                <a:off x="10116328" y="4816042"/>
                <a:ext cx="1958100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56C1583-3324-4F47-BCC3-6B281229C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28" y="4816042"/>
                <a:ext cx="1958100" cy="40357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Encinas</dc:creator>
  <cp:lastModifiedBy>Alex Encinas</cp:lastModifiedBy>
  <cp:revision>1</cp:revision>
  <dcterms:created xsi:type="dcterms:W3CDTF">2021-10-04T13:45:22Z</dcterms:created>
  <dcterms:modified xsi:type="dcterms:W3CDTF">2021-10-04T14:19:48Z</dcterms:modified>
</cp:coreProperties>
</file>