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1" autoAdjust="0"/>
    <p:restoredTop sz="94695" autoAdjust="0"/>
  </p:normalViewPr>
  <p:slideViewPr>
    <p:cSldViewPr snapToGrid="0" snapToObjects="1" showGuides="1">
      <p:cViewPr varScale="1">
        <p:scale>
          <a:sx n="23" d="100"/>
          <a:sy n="23" d="100"/>
        </p:scale>
        <p:origin x="2178" y="42"/>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10" name="Text Box 14"/>
          <p:cNvSpPr txBox="1">
            <a:spLocks noChangeArrowheads="1"/>
          </p:cNvSpPr>
          <p:nvPr/>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530E01-B262-B047-951C-9A1F3925E675}"/>
              </a:ext>
            </a:extLst>
          </p:cNvPr>
          <p:cNvSpPr>
            <a:spLocks noGrp="1"/>
          </p:cNvSpPr>
          <p:nvPr>
            <p:ph type="body" sz="quarter" idx="10"/>
          </p:nvPr>
        </p:nvSpPr>
        <p:spPr>
          <a:xfrm>
            <a:off x="1204542" y="5544990"/>
            <a:ext cx="10056813" cy="846363"/>
          </a:xfrm>
        </p:spPr>
        <p:txBody>
          <a:bodyPr/>
          <a:lstStyle/>
          <a:p>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670D40C-5BD0-FC47-BDCE-BDE48A160F35}"/>
              </a:ext>
            </a:extLst>
          </p:cNvPr>
          <p:cNvSpPr>
            <a:spLocks noGrp="1"/>
          </p:cNvSpPr>
          <p:nvPr>
            <p:ph type="body" sz="quarter" idx="11"/>
          </p:nvPr>
        </p:nvSpPr>
        <p:spPr>
          <a:xfrm>
            <a:off x="1204542" y="4688012"/>
            <a:ext cx="10048875" cy="754045"/>
          </a:xfrm>
        </p:spPr>
        <p:txBody>
          <a:bodyPr/>
          <a:lstStyle/>
          <a:p>
            <a:endParaRPr lang="en-US"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EE92D83-3B0F-8142-BF87-BE89F4B3C124}"/>
              </a:ext>
            </a:extLst>
          </p:cNvPr>
          <p:cNvSpPr>
            <a:spLocks noGrp="1"/>
          </p:cNvSpPr>
          <p:nvPr>
            <p:ph type="body" sz="quarter" idx="20"/>
          </p:nvPr>
        </p:nvSpPr>
        <p:spPr>
          <a:xfrm>
            <a:off x="1204542" y="18144358"/>
            <a:ext cx="10050462" cy="754045"/>
          </a:xfrm>
        </p:spPr>
        <p:txBody>
          <a:bodyPr/>
          <a:lstStyle/>
          <a:p>
            <a:endParaRPr lang="en-US"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17311524" y="5517744"/>
            <a:ext cx="10048874" cy="846363"/>
          </a:xfrm>
        </p:spPr>
        <p:txBody>
          <a:bodyPr/>
          <a:lstStyle/>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46B6BEA9-4297-E841-A5DF-3FC5A8689F40}"/>
              </a:ext>
            </a:extLst>
          </p:cNvPr>
          <p:cNvSpPr>
            <a:spLocks noGrp="1"/>
          </p:cNvSpPr>
          <p:nvPr>
            <p:ph type="body" sz="quarter" idx="22"/>
          </p:nvPr>
        </p:nvSpPr>
        <p:spPr>
          <a:xfrm>
            <a:off x="17311523" y="4724400"/>
            <a:ext cx="10048875" cy="754045"/>
          </a:xfrm>
        </p:spPr>
        <p:txBody>
          <a:bodyPr/>
          <a:lstStyle/>
          <a:p>
            <a:endParaRPr lang="en-US"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75A44F2-261A-4B4F-ADD6-1D08D12764A1}"/>
              </a:ext>
            </a:extLst>
          </p:cNvPr>
          <p:cNvSpPr>
            <a:spLocks noGrp="1"/>
          </p:cNvSpPr>
          <p:nvPr>
            <p:ph type="body" sz="quarter" idx="23"/>
          </p:nvPr>
        </p:nvSpPr>
        <p:spPr>
          <a:xfrm>
            <a:off x="16777194" y="19016043"/>
            <a:ext cx="10048874" cy="846363"/>
          </a:xfrm>
        </p:spPr>
        <p:txBody>
          <a:bodyPr/>
          <a:lstStyle/>
          <a:p>
            <a:endParaRPr lang="en-US"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B143406A-EFD5-2E42-865D-A4660751CC04}"/>
              </a:ext>
            </a:extLst>
          </p:cNvPr>
          <p:cNvSpPr>
            <a:spLocks noGrp="1"/>
          </p:cNvSpPr>
          <p:nvPr>
            <p:ph type="body" sz="quarter" idx="24"/>
          </p:nvPr>
        </p:nvSpPr>
        <p:spPr>
          <a:xfrm>
            <a:off x="16785131" y="18222699"/>
            <a:ext cx="10058400" cy="754045"/>
          </a:xfrm>
        </p:spPr>
        <p:txBody>
          <a:bodyPr/>
          <a:lstStyle/>
          <a:p>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C386760F-A20B-7F49-9C12-75A6EA2EB5FA}"/>
              </a:ext>
            </a:extLst>
          </p:cNvPr>
          <p:cNvSpPr>
            <a:spLocks noGrp="1"/>
          </p:cNvSpPr>
          <p:nvPr>
            <p:ph type="body" sz="quarter" idx="25"/>
          </p:nvPr>
        </p:nvSpPr>
        <p:spPr>
          <a:xfrm>
            <a:off x="32820003" y="4724400"/>
            <a:ext cx="10047018" cy="754045"/>
          </a:xfrm>
        </p:spPr>
        <p:txBody>
          <a:bodyPr/>
          <a:lstStyle/>
          <a:p>
            <a:endParaRPr lang="en-US"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D765487B-6201-6645-A16D-3E0C337F590E}"/>
              </a:ext>
            </a:extLst>
          </p:cNvPr>
          <p:cNvSpPr>
            <a:spLocks noGrp="1"/>
          </p:cNvSpPr>
          <p:nvPr>
            <p:ph type="body" sz="quarter" idx="26"/>
          </p:nvPr>
        </p:nvSpPr>
        <p:spPr>
          <a:xfrm>
            <a:off x="32820003" y="5544990"/>
            <a:ext cx="10047018" cy="846363"/>
          </a:xfrm>
        </p:spPr>
        <p:txBody>
          <a:bodyPr/>
          <a:lstStyle/>
          <a:p>
            <a:endParaRPr lang="en-US" dirty="0">
              <a:latin typeface="Arial" panose="020B0604020202020204" pitchFamily="34" charset="0"/>
              <a:cs typeface="Arial" panose="020B0604020202020204" pitchFamily="34" charset="0"/>
            </a:endParaRPr>
          </a:p>
        </p:txBody>
      </p:sp>
      <p:sp>
        <p:nvSpPr>
          <p:cNvPr id="11" name="Text Placeholder 10">
            <a:extLst>
              <a:ext uri="{FF2B5EF4-FFF2-40B4-BE49-F238E27FC236}">
                <a16:creationId xmlns:a16="http://schemas.microsoft.com/office/drawing/2014/main" id="{F641841A-54DE-F445-A718-355188557039}"/>
              </a:ext>
            </a:extLst>
          </p:cNvPr>
          <p:cNvSpPr>
            <a:spLocks noGrp="1"/>
          </p:cNvSpPr>
          <p:nvPr>
            <p:ph type="body" sz="quarter" idx="27"/>
          </p:nvPr>
        </p:nvSpPr>
        <p:spPr>
          <a:xfrm>
            <a:off x="32763535" y="22190256"/>
            <a:ext cx="10047018" cy="754045"/>
          </a:xfrm>
        </p:spPr>
        <p:txBody>
          <a:bodyPr/>
          <a:lstStyle/>
          <a:p>
            <a:endParaRPr lang="en-US" dirty="0">
              <a:latin typeface="Arial" panose="020B0604020202020204" pitchFamily="34" charset="0"/>
              <a:cs typeface="Arial" panose="020B0604020202020204" pitchFamily="34" charset="0"/>
            </a:endParaRPr>
          </a:p>
        </p:txBody>
      </p:sp>
      <p:sp>
        <p:nvSpPr>
          <p:cNvPr id="12" name="Text Placeholder 11">
            <a:extLst>
              <a:ext uri="{FF2B5EF4-FFF2-40B4-BE49-F238E27FC236}">
                <a16:creationId xmlns:a16="http://schemas.microsoft.com/office/drawing/2014/main" id="{15A77928-6D48-FC48-808A-E68EF48360FB}"/>
              </a:ext>
            </a:extLst>
          </p:cNvPr>
          <p:cNvSpPr>
            <a:spLocks noGrp="1"/>
          </p:cNvSpPr>
          <p:nvPr>
            <p:ph type="body" sz="quarter" idx="28"/>
          </p:nvPr>
        </p:nvSpPr>
        <p:spPr>
          <a:xfrm>
            <a:off x="32761019" y="22992777"/>
            <a:ext cx="10052050" cy="846363"/>
          </a:xfrm>
        </p:spPr>
        <p:txBody>
          <a:bodyPr/>
          <a:lstStyle/>
          <a:p>
            <a:endParaRPr lang="en-US"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p:txBody>
          <a:bodyPr/>
          <a:lstStyle/>
          <a:p>
            <a:endParaRPr lang="en-US" dirty="0">
              <a:latin typeface="Arial" panose="020B0604020202020204" pitchFamily="34" charset="0"/>
              <a:cs typeface="Arial" panose="020B0604020202020204" pitchFamily="34" charset="0"/>
            </a:endParaRPr>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p:txBody>
          <a:bodyPr/>
          <a:lstStyle/>
          <a:p>
            <a:endParaRPr lang="en-US"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1198191" y="18957585"/>
            <a:ext cx="10056813" cy="846363"/>
          </a:xfrm>
        </p:spPr>
        <p:txBody>
          <a:bodyPr/>
          <a:lstStyle/>
          <a:p>
            <a:endParaRPr lang="en-US" dirty="0">
              <a:latin typeface="Arial" panose="020B0604020202020204" pitchFamily="34" charset="0"/>
              <a:cs typeface="Arial" panose="020B0604020202020204" pitchFamily="34" charset="0"/>
            </a:endParaRP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5932593" y="2935346"/>
            <a:ext cx="31998968" cy="1111337"/>
          </a:xfrm>
        </p:spPr>
        <p:txBody>
          <a:bodyPr/>
          <a:lstStyle/>
          <a:p>
            <a:r>
              <a:rPr lang="en-US" sz="5400" dirty="0">
                <a:latin typeface="CMU Serif" panose="02000603000000000000" pitchFamily="2" charset="0"/>
                <a:ea typeface="CMU Serif" panose="02000603000000000000" pitchFamily="2" charset="0"/>
                <a:cs typeface="CMU Serif" panose="02000603000000000000" pitchFamily="2" charset="0"/>
              </a:rPr>
              <a:t>Julio Cesar Enciso-Alva</a:t>
            </a:r>
            <a:r>
              <a:rPr lang="en-US" sz="5400" baseline="30000" dirty="0">
                <a:latin typeface="CMU Serif" panose="02000603000000000000" pitchFamily="2" charset="0"/>
                <a:ea typeface="CMU Serif" panose="02000603000000000000" pitchFamily="2" charset="0"/>
                <a:cs typeface="CMU Serif" panose="02000603000000000000" pitchFamily="2" charset="0"/>
              </a:rPr>
              <a:t>1</a:t>
            </a:r>
            <a:r>
              <a:rPr lang="en-US" sz="5400" dirty="0">
                <a:latin typeface="CMU Serif" panose="02000603000000000000" pitchFamily="2" charset="0"/>
                <a:ea typeface="CMU Serif" panose="02000603000000000000" pitchFamily="2" charset="0"/>
                <a:cs typeface="CMU Serif" panose="02000603000000000000" pitchFamily="2" charset="0"/>
              </a:rPr>
              <a:t>, Jianzhong Su</a:t>
            </a:r>
            <a:r>
              <a:rPr lang="en-US" sz="5400" baseline="30000" dirty="0">
                <a:latin typeface="CMU Serif" panose="02000603000000000000" pitchFamily="2" charset="0"/>
                <a:ea typeface="CMU Serif" panose="02000603000000000000" pitchFamily="2" charset="0"/>
                <a:cs typeface="CMU Serif" panose="02000603000000000000" pitchFamily="2" charset="0"/>
              </a:rPr>
              <a:t>1 </a:t>
            </a:r>
            <a:r>
              <a:rPr lang="en-US" sz="5400" dirty="0">
                <a:latin typeface="CMU Serif" panose="02000603000000000000" pitchFamily="2" charset="0"/>
                <a:ea typeface="CMU Serif" panose="02000603000000000000" pitchFamily="2" charset="0"/>
                <a:cs typeface="CMU Serif" panose="02000603000000000000" pitchFamily="2" charset="0"/>
              </a:rPr>
              <a:t>   |   (1) University of Texas at Arlington</a:t>
            </a:r>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a:xfrm>
            <a:off x="4197927" y="376037"/>
            <a:ext cx="35468300" cy="2958165"/>
          </a:xfrm>
        </p:spPr>
        <p:txBody>
          <a:bodyPr>
            <a:normAutofit/>
          </a:bodyPr>
          <a:lstStyle/>
          <a:p>
            <a:r>
              <a:rPr lang="en-US" dirty="0">
                <a:latin typeface="CMU Serif" panose="02000603000000000000" pitchFamily="2" charset="0"/>
                <a:ea typeface="CMU Serif" panose="02000603000000000000" pitchFamily="2" charset="0"/>
                <a:cs typeface="CMU Serif" panose="02000603000000000000" pitchFamily="2" charset="0"/>
              </a:rPr>
              <a:t>New Methods in EEG Source Localization based on EEG and Post-Mortem Pathology Data</a:t>
            </a:r>
          </a:p>
        </p:txBody>
      </p:sp>
      <p:pic>
        <p:nvPicPr>
          <p:cNvPr id="19" name="Graphic 18">
            <a:extLst>
              <a:ext uri="{FF2B5EF4-FFF2-40B4-BE49-F238E27FC236}">
                <a16:creationId xmlns:a16="http://schemas.microsoft.com/office/drawing/2014/main" id="{F797CCDB-7A7B-DD54-A1BD-1C8A2D33F6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12899" y="746563"/>
            <a:ext cx="3354122" cy="2958166"/>
          </a:xfrm>
          <a:prstGeom prst="rect">
            <a:avLst/>
          </a:prstGeom>
        </p:spPr>
      </p:pic>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Custom 4">
      <a:dk1>
        <a:sysClr val="windowText" lastClr="000000"/>
      </a:dk1>
      <a:lt1>
        <a:sysClr val="window" lastClr="FFFFFF"/>
      </a:lt1>
      <a:dk2>
        <a:srgbClr val="0064B1"/>
      </a:dk2>
      <a:lt2>
        <a:srgbClr val="F58025"/>
      </a:lt2>
      <a:accent1>
        <a:srgbClr val="0064B1"/>
      </a:accent1>
      <a:accent2>
        <a:srgbClr val="0064B1"/>
      </a:accent2>
      <a:accent3>
        <a:srgbClr val="0064B1"/>
      </a:accent3>
      <a:accent4>
        <a:srgbClr val="F58025"/>
      </a:accent4>
      <a:accent5>
        <a:srgbClr val="F58025"/>
      </a:accent5>
      <a:accent6>
        <a:srgbClr val="F5802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F186C8192EAA4E82C32AA507B9F62B" ma:contentTypeVersion="13" ma:contentTypeDescription="Create a new document." ma:contentTypeScope="" ma:versionID="2c8fd71d3095f8733be2c792e5bf54aa">
  <xsd:schema xmlns:xsd="http://www.w3.org/2001/XMLSchema" xmlns:xs="http://www.w3.org/2001/XMLSchema" xmlns:p="http://schemas.microsoft.com/office/2006/metadata/properties" xmlns:ns2="629df1e5-6919-4368-879c-0c5cda8a96e0" xmlns:ns3="f7c81ee5-3611-44cd-8d0b-2794b6fee01a" targetNamespace="http://schemas.microsoft.com/office/2006/metadata/properties" ma:root="true" ma:fieldsID="cdc035b325deeef15f4610665bd7b5c7" ns2:_="" ns3:_="">
    <xsd:import namespace="629df1e5-6919-4368-879c-0c5cda8a96e0"/>
    <xsd:import namespace="f7c81ee5-3611-44cd-8d0b-2794b6fee01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9df1e5-6919-4368-879c-0c5cda8a96e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034b13c-ebbc-4df5-bee6-d4e945db1b4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c81ee5-3611-44cd-8d0b-2794b6fee01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ae841c4-47d6-450c-8e65-a2f008f35422}" ma:internalName="TaxCatchAll" ma:showField="CatchAllData" ma:web="f7c81ee5-3611-44cd-8d0b-2794b6fee01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7c81ee5-3611-44cd-8d0b-2794b6fee01a" xsi:nil="true"/>
    <lcf76f155ced4ddcb4097134ff3c332f xmlns="629df1e5-6919-4368-879c-0c5cda8a96e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B401FC2-E19E-4F8E-A639-6C8A2D47BB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9df1e5-6919-4368-879c-0c5cda8a96e0"/>
    <ds:schemaRef ds:uri="f7c81ee5-3611-44cd-8d0b-2794b6fee0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65B50D-B116-42AD-B9E1-B034816E6B59}">
  <ds:schemaRefs>
    <ds:schemaRef ds:uri="http://schemas.microsoft.com/sharepoint/v3/contenttype/forms"/>
  </ds:schemaRefs>
</ds:datastoreItem>
</file>

<file path=customXml/itemProps3.xml><?xml version="1.0" encoding="utf-8"?>
<ds:datastoreItem xmlns:ds="http://schemas.openxmlformats.org/officeDocument/2006/customXml" ds:itemID="{605CE5E6-7FB1-48D7-AC66-827A073B20AF}">
  <ds:schemaRefs>
    <ds:schemaRef ds:uri="http://schemas.microsoft.com/office/2006/metadata/properties"/>
    <ds:schemaRef ds:uri="http://schemas.microsoft.com/office/infopath/2007/PartnerControls"/>
    <ds:schemaRef ds:uri="f7c81ee5-3611-44cd-8d0b-2794b6fee01a"/>
    <ds:schemaRef ds:uri="629df1e5-6919-4368-879c-0c5cda8a96e0"/>
  </ds:schemaRefs>
</ds:datastoreItem>
</file>

<file path=docProps/app.xml><?xml version="1.0" encoding="utf-8"?>
<Properties xmlns="http://schemas.openxmlformats.org/officeDocument/2006/extended-properties" xmlns:vt="http://schemas.openxmlformats.org/officeDocument/2006/docPropsVTypes">
  <Template>36x48-Template-V2b</Template>
  <TotalTime>1326</TotalTime>
  <Words>28</Words>
  <Application>Microsoft Office PowerPoint</Application>
  <PresentationFormat>Custom</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CMU Serif</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Enciso Alva, Julio Cesar</cp:lastModifiedBy>
  <cp:revision>76</cp:revision>
  <dcterms:created xsi:type="dcterms:W3CDTF">2012-02-03T19:11:35Z</dcterms:created>
  <dcterms:modified xsi:type="dcterms:W3CDTF">2023-11-15T08:01:05Z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0x01010018F186C8192EAA4E82C32AA507B9F62B</vt:lpwstr>
  </property>
</Properties>
</file>