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51206400" cy="39319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4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p:scale>
          <a:sx n="50" d="100"/>
          <a:sy n="50" d="100"/>
        </p:scale>
        <p:origin x="29" y="-21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6434881"/>
            <a:ext cx="43525440" cy="13688907"/>
          </a:xfrm>
        </p:spPr>
        <p:txBody>
          <a:bodyPr anchor="b"/>
          <a:lstStyle>
            <a:lvl1pPr algn="ctr">
              <a:defRPr sz="33600"/>
            </a:lvl1pPr>
          </a:lstStyle>
          <a:p>
            <a:r>
              <a:rPr lang="en-US"/>
              <a:t>Click to edit Master title style</a:t>
            </a:r>
            <a:endParaRPr lang="en-US" dirty="0"/>
          </a:p>
        </p:txBody>
      </p:sp>
      <p:sp>
        <p:nvSpPr>
          <p:cNvPr id="3" name="Subtitle 2"/>
          <p:cNvSpPr>
            <a:spLocks noGrp="1"/>
          </p:cNvSpPr>
          <p:nvPr>
            <p:ph type="subTitle" idx="1"/>
          </p:nvPr>
        </p:nvSpPr>
        <p:spPr>
          <a:xfrm>
            <a:off x="6400800" y="20651685"/>
            <a:ext cx="38404800" cy="9493035"/>
          </a:xfrm>
        </p:spPr>
        <p:txBody>
          <a:bodyPr/>
          <a:lstStyle>
            <a:lvl1pPr marL="0" indent="0" algn="ctr">
              <a:buNone/>
              <a:defRPr sz="13440"/>
            </a:lvl1pPr>
            <a:lvl2pPr marL="2560320" indent="0" algn="ctr">
              <a:buNone/>
              <a:defRPr sz="11200"/>
            </a:lvl2pPr>
            <a:lvl3pPr marL="5120640" indent="0" algn="ctr">
              <a:buNone/>
              <a:defRPr sz="10080"/>
            </a:lvl3pPr>
            <a:lvl4pPr marL="7680960" indent="0" algn="ctr">
              <a:buNone/>
              <a:defRPr sz="8960"/>
            </a:lvl4pPr>
            <a:lvl5pPr marL="10241280" indent="0" algn="ctr">
              <a:buNone/>
              <a:defRPr sz="8960"/>
            </a:lvl5pPr>
            <a:lvl6pPr marL="12801600" indent="0" algn="ctr">
              <a:buNone/>
              <a:defRPr sz="8960"/>
            </a:lvl6pPr>
            <a:lvl7pPr marL="15361920" indent="0" algn="ctr">
              <a:buNone/>
              <a:defRPr sz="8960"/>
            </a:lvl7pPr>
            <a:lvl8pPr marL="17922240" indent="0" algn="ctr">
              <a:buNone/>
              <a:defRPr sz="8960"/>
            </a:lvl8pPr>
            <a:lvl9pPr marL="20482560" indent="0" algn="ctr">
              <a:buNone/>
              <a:defRPr sz="89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B7E61D-5573-4A4A-87B3-BF883CFD7B39}"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F2502-520F-4C97-AB22-E51811B5A7F9}" type="slidenum">
              <a:rPr lang="en-US" smtClean="0"/>
              <a:t>‹#›</a:t>
            </a:fld>
            <a:endParaRPr lang="en-US"/>
          </a:p>
        </p:txBody>
      </p:sp>
    </p:spTree>
    <p:extLst>
      <p:ext uri="{BB962C8B-B14F-4D97-AF65-F5344CB8AC3E}">
        <p14:creationId xmlns:p14="http://schemas.microsoft.com/office/powerpoint/2010/main" val="147887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B7E61D-5573-4A4A-87B3-BF883CFD7B39}"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F2502-520F-4C97-AB22-E51811B5A7F9}" type="slidenum">
              <a:rPr lang="en-US" smtClean="0"/>
              <a:t>‹#›</a:t>
            </a:fld>
            <a:endParaRPr lang="en-US"/>
          </a:p>
        </p:txBody>
      </p:sp>
    </p:spTree>
    <p:extLst>
      <p:ext uri="{BB962C8B-B14F-4D97-AF65-F5344CB8AC3E}">
        <p14:creationId xmlns:p14="http://schemas.microsoft.com/office/powerpoint/2010/main" val="1560982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3" y="2093383"/>
            <a:ext cx="11041380" cy="3332120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520443" y="2093383"/>
            <a:ext cx="32484060" cy="333212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B7E61D-5573-4A4A-87B3-BF883CFD7B39}"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F2502-520F-4C97-AB22-E51811B5A7F9}" type="slidenum">
              <a:rPr lang="en-US" smtClean="0"/>
              <a:t>‹#›</a:t>
            </a:fld>
            <a:endParaRPr lang="en-US"/>
          </a:p>
        </p:txBody>
      </p:sp>
    </p:spTree>
    <p:extLst>
      <p:ext uri="{BB962C8B-B14F-4D97-AF65-F5344CB8AC3E}">
        <p14:creationId xmlns:p14="http://schemas.microsoft.com/office/powerpoint/2010/main" val="2366358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B7E61D-5573-4A4A-87B3-BF883CFD7B39}"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F2502-520F-4C97-AB22-E51811B5A7F9}" type="slidenum">
              <a:rPr lang="en-US" smtClean="0"/>
              <a:t>‹#›</a:t>
            </a:fld>
            <a:endParaRPr lang="en-US"/>
          </a:p>
        </p:txBody>
      </p:sp>
    </p:spTree>
    <p:extLst>
      <p:ext uri="{BB962C8B-B14F-4D97-AF65-F5344CB8AC3E}">
        <p14:creationId xmlns:p14="http://schemas.microsoft.com/office/powerpoint/2010/main" val="1244705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3773" y="9802507"/>
            <a:ext cx="44165520" cy="16355692"/>
          </a:xfrm>
        </p:spPr>
        <p:txBody>
          <a:bodyPr anchor="b"/>
          <a:lstStyle>
            <a:lvl1pPr>
              <a:defRPr sz="33600"/>
            </a:lvl1pPr>
          </a:lstStyle>
          <a:p>
            <a:r>
              <a:rPr lang="en-US"/>
              <a:t>Click to edit Master title style</a:t>
            </a:r>
            <a:endParaRPr lang="en-US" dirty="0"/>
          </a:p>
        </p:txBody>
      </p:sp>
      <p:sp>
        <p:nvSpPr>
          <p:cNvPr id="3" name="Text Placeholder 2"/>
          <p:cNvSpPr>
            <a:spLocks noGrp="1"/>
          </p:cNvSpPr>
          <p:nvPr>
            <p:ph type="body" idx="1"/>
          </p:nvPr>
        </p:nvSpPr>
        <p:spPr>
          <a:xfrm>
            <a:off x="3493773" y="26312930"/>
            <a:ext cx="44165520" cy="8601072"/>
          </a:xfrm>
        </p:spPr>
        <p:txBody>
          <a:bodyPr/>
          <a:lstStyle>
            <a:lvl1pPr marL="0" indent="0">
              <a:buNone/>
              <a:defRPr sz="13440">
                <a:solidFill>
                  <a:schemeClr val="tx1"/>
                </a:solidFill>
              </a:defRPr>
            </a:lvl1pPr>
            <a:lvl2pPr marL="2560320" indent="0">
              <a:buNone/>
              <a:defRPr sz="11200">
                <a:solidFill>
                  <a:schemeClr val="tx1">
                    <a:tint val="75000"/>
                  </a:schemeClr>
                </a:solidFill>
              </a:defRPr>
            </a:lvl2pPr>
            <a:lvl3pPr marL="5120640" indent="0">
              <a:buNone/>
              <a:defRPr sz="10080">
                <a:solidFill>
                  <a:schemeClr val="tx1">
                    <a:tint val="75000"/>
                  </a:schemeClr>
                </a:solidFill>
              </a:defRPr>
            </a:lvl3pPr>
            <a:lvl4pPr marL="7680960" indent="0">
              <a:buNone/>
              <a:defRPr sz="8960">
                <a:solidFill>
                  <a:schemeClr val="tx1">
                    <a:tint val="75000"/>
                  </a:schemeClr>
                </a:solidFill>
              </a:defRPr>
            </a:lvl4pPr>
            <a:lvl5pPr marL="10241280" indent="0">
              <a:buNone/>
              <a:defRPr sz="8960">
                <a:solidFill>
                  <a:schemeClr val="tx1">
                    <a:tint val="75000"/>
                  </a:schemeClr>
                </a:solidFill>
              </a:defRPr>
            </a:lvl5pPr>
            <a:lvl6pPr marL="12801600" indent="0">
              <a:buNone/>
              <a:defRPr sz="8960">
                <a:solidFill>
                  <a:schemeClr val="tx1">
                    <a:tint val="75000"/>
                  </a:schemeClr>
                </a:solidFill>
              </a:defRPr>
            </a:lvl6pPr>
            <a:lvl7pPr marL="15361920" indent="0">
              <a:buNone/>
              <a:defRPr sz="8960">
                <a:solidFill>
                  <a:schemeClr val="tx1">
                    <a:tint val="75000"/>
                  </a:schemeClr>
                </a:solidFill>
              </a:defRPr>
            </a:lvl7pPr>
            <a:lvl8pPr marL="17922240" indent="0">
              <a:buNone/>
              <a:defRPr sz="8960">
                <a:solidFill>
                  <a:schemeClr val="tx1">
                    <a:tint val="75000"/>
                  </a:schemeClr>
                </a:solidFill>
              </a:defRPr>
            </a:lvl8pPr>
            <a:lvl9pPr marL="20482560" indent="0">
              <a:buNone/>
              <a:defRPr sz="89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B7E61D-5573-4A4A-87B3-BF883CFD7B39}"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F2502-520F-4C97-AB22-E51811B5A7F9}" type="slidenum">
              <a:rPr lang="en-US" smtClean="0"/>
              <a:t>‹#›</a:t>
            </a:fld>
            <a:endParaRPr lang="en-US"/>
          </a:p>
        </p:txBody>
      </p:sp>
    </p:spTree>
    <p:extLst>
      <p:ext uri="{BB962C8B-B14F-4D97-AF65-F5344CB8AC3E}">
        <p14:creationId xmlns:p14="http://schemas.microsoft.com/office/powerpoint/2010/main" val="2377586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520440" y="10466917"/>
            <a:ext cx="21762720" cy="249476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923240" y="10466917"/>
            <a:ext cx="21762720" cy="249476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B7E61D-5573-4A4A-87B3-BF883CFD7B39}"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F2502-520F-4C97-AB22-E51811B5A7F9}" type="slidenum">
              <a:rPr lang="en-US" smtClean="0"/>
              <a:t>‹#›</a:t>
            </a:fld>
            <a:endParaRPr lang="en-US"/>
          </a:p>
        </p:txBody>
      </p:sp>
    </p:spTree>
    <p:extLst>
      <p:ext uri="{BB962C8B-B14F-4D97-AF65-F5344CB8AC3E}">
        <p14:creationId xmlns:p14="http://schemas.microsoft.com/office/powerpoint/2010/main" val="3675298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7110" y="2093392"/>
            <a:ext cx="44165520" cy="7599895"/>
          </a:xfrm>
        </p:spPr>
        <p:txBody>
          <a:bodyPr/>
          <a:lstStyle/>
          <a:p>
            <a:r>
              <a:rPr lang="en-US"/>
              <a:t>Click to edit Master title style</a:t>
            </a:r>
            <a:endParaRPr lang="en-US" dirty="0"/>
          </a:p>
        </p:txBody>
      </p:sp>
      <p:sp>
        <p:nvSpPr>
          <p:cNvPr id="3" name="Text Placeholder 2"/>
          <p:cNvSpPr>
            <a:spLocks noGrp="1"/>
          </p:cNvSpPr>
          <p:nvPr>
            <p:ph type="body" idx="1"/>
          </p:nvPr>
        </p:nvSpPr>
        <p:spPr>
          <a:xfrm>
            <a:off x="3527115" y="9638668"/>
            <a:ext cx="21662704" cy="4723762"/>
          </a:xfrm>
        </p:spPr>
        <p:txBody>
          <a:bodyPr anchor="b"/>
          <a:lstStyle>
            <a:lvl1pPr marL="0" indent="0">
              <a:buNone/>
              <a:defRPr sz="13440" b="1"/>
            </a:lvl1pPr>
            <a:lvl2pPr marL="2560320" indent="0">
              <a:buNone/>
              <a:defRPr sz="11200" b="1"/>
            </a:lvl2pPr>
            <a:lvl3pPr marL="5120640" indent="0">
              <a:buNone/>
              <a:defRPr sz="10080" b="1"/>
            </a:lvl3pPr>
            <a:lvl4pPr marL="7680960" indent="0">
              <a:buNone/>
              <a:defRPr sz="8960" b="1"/>
            </a:lvl4pPr>
            <a:lvl5pPr marL="10241280" indent="0">
              <a:buNone/>
              <a:defRPr sz="8960" b="1"/>
            </a:lvl5pPr>
            <a:lvl6pPr marL="12801600" indent="0">
              <a:buNone/>
              <a:defRPr sz="8960" b="1"/>
            </a:lvl6pPr>
            <a:lvl7pPr marL="15361920" indent="0">
              <a:buNone/>
              <a:defRPr sz="8960" b="1"/>
            </a:lvl7pPr>
            <a:lvl8pPr marL="17922240" indent="0">
              <a:buNone/>
              <a:defRPr sz="8960" b="1"/>
            </a:lvl8pPr>
            <a:lvl9pPr marL="20482560" indent="0">
              <a:buNone/>
              <a:defRPr sz="8960" b="1"/>
            </a:lvl9pPr>
          </a:lstStyle>
          <a:p>
            <a:pPr lvl="0"/>
            <a:r>
              <a:rPr lang="en-US"/>
              <a:t>Click to edit Master text styles</a:t>
            </a:r>
          </a:p>
        </p:txBody>
      </p:sp>
      <p:sp>
        <p:nvSpPr>
          <p:cNvPr id="4" name="Content Placeholder 3"/>
          <p:cNvSpPr>
            <a:spLocks noGrp="1"/>
          </p:cNvSpPr>
          <p:nvPr>
            <p:ph sz="half" idx="2"/>
          </p:nvPr>
        </p:nvSpPr>
        <p:spPr>
          <a:xfrm>
            <a:off x="3527115" y="14362430"/>
            <a:ext cx="21662704" cy="21124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923243" y="9638668"/>
            <a:ext cx="21769390" cy="4723762"/>
          </a:xfrm>
        </p:spPr>
        <p:txBody>
          <a:bodyPr anchor="b"/>
          <a:lstStyle>
            <a:lvl1pPr marL="0" indent="0">
              <a:buNone/>
              <a:defRPr sz="13440" b="1"/>
            </a:lvl1pPr>
            <a:lvl2pPr marL="2560320" indent="0">
              <a:buNone/>
              <a:defRPr sz="11200" b="1"/>
            </a:lvl2pPr>
            <a:lvl3pPr marL="5120640" indent="0">
              <a:buNone/>
              <a:defRPr sz="10080" b="1"/>
            </a:lvl3pPr>
            <a:lvl4pPr marL="7680960" indent="0">
              <a:buNone/>
              <a:defRPr sz="8960" b="1"/>
            </a:lvl4pPr>
            <a:lvl5pPr marL="10241280" indent="0">
              <a:buNone/>
              <a:defRPr sz="8960" b="1"/>
            </a:lvl5pPr>
            <a:lvl6pPr marL="12801600" indent="0">
              <a:buNone/>
              <a:defRPr sz="8960" b="1"/>
            </a:lvl6pPr>
            <a:lvl7pPr marL="15361920" indent="0">
              <a:buNone/>
              <a:defRPr sz="8960" b="1"/>
            </a:lvl7pPr>
            <a:lvl8pPr marL="17922240" indent="0">
              <a:buNone/>
              <a:defRPr sz="8960" b="1"/>
            </a:lvl8pPr>
            <a:lvl9pPr marL="20482560" indent="0">
              <a:buNone/>
              <a:defRPr sz="8960" b="1"/>
            </a:lvl9pPr>
          </a:lstStyle>
          <a:p>
            <a:pPr lvl="0"/>
            <a:r>
              <a:rPr lang="en-US"/>
              <a:t>Click to edit Master text styles</a:t>
            </a:r>
          </a:p>
        </p:txBody>
      </p:sp>
      <p:sp>
        <p:nvSpPr>
          <p:cNvPr id="6" name="Content Placeholder 5"/>
          <p:cNvSpPr>
            <a:spLocks noGrp="1"/>
          </p:cNvSpPr>
          <p:nvPr>
            <p:ph sz="quarter" idx="4"/>
          </p:nvPr>
        </p:nvSpPr>
        <p:spPr>
          <a:xfrm>
            <a:off x="25923243" y="14362430"/>
            <a:ext cx="21769390" cy="21124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B7E61D-5573-4A4A-87B3-BF883CFD7B39}" type="datetimeFigureOut">
              <a:rPr lang="en-US" smtClean="0"/>
              <a:t>11/18/2022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DF2502-520F-4C97-AB22-E51811B5A7F9}" type="slidenum">
              <a:rPr lang="en-US" smtClean="0"/>
              <a:t>‹#›</a:t>
            </a:fld>
            <a:endParaRPr lang="en-US"/>
          </a:p>
        </p:txBody>
      </p:sp>
    </p:spTree>
    <p:extLst>
      <p:ext uri="{BB962C8B-B14F-4D97-AF65-F5344CB8AC3E}">
        <p14:creationId xmlns:p14="http://schemas.microsoft.com/office/powerpoint/2010/main" val="13024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B7E61D-5573-4A4A-87B3-BF883CFD7B39}" type="datetimeFigureOut">
              <a:rPr lang="en-US" smtClean="0"/>
              <a:t>11/18/2022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DF2502-520F-4C97-AB22-E51811B5A7F9}" type="slidenum">
              <a:rPr lang="en-US" smtClean="0"/>
              <a:t>‹#›</a:t>
            </a:fld>
            <a:endParaRPr lang="en-US"/>
          </a:p>
        </p:txBody>
      </p:sp>
    </p:spTree>
    <p:extLst>
      <p:ext uri="{BB962C8B-B14F-4D97-AF65-F5344CB8AC3E}">
        <p14:creationId xmlns:p14="http://schemas.microsoft.com/office/powerpoint/2010/main" val="2780516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B7E61D-5573-4A4A-87B3-BF883CFD7B39}" type="datetimeFigureOut">
              <a:rPr lang="en-US" smtClean="0"/>
              <a:t>11/18/2022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DF2502-520F-4C97-AB22-E51811B5A7F9}" type="slidenum">
              <a:rPr lang="en-US" smtClean="0"/>
              <a:t>‹#›</a:t>
            </a:fld>
            <a:endParaRPr lang="en-US"/>
          </a:p>
        </p:txBody>
      </p:sp>
    </p:spTree>
    <p:extLst>
      <p:ext uri="{BB962C8B-B14F-4D97-AF65-F5344CB8AC3E}">
        <p14:creationId xmlns:p14="http://schemas.microsoft.com/office/powerpoint/2010/main" val="3116605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0" y="2621280"/>
            <a:ext cx="16515397" cy="9174480"/>
          </a:xfrm>
        </p:spPr>
        <p:txBody>
          <a:bodyPr anchor="b"/>
          <a:lstStyle>
            <a:lvl1pPr>
              <a:defRPr sz="17920"/>
            </a:lvl1pPr>
          </a:lstStyle>
          <a:p>
            <a:r>
              <a:rPr lang="en-US"/>
              <a:t>Click to edit Master title style</a:t>
            </a:r>
            <a:endParaRPr lang="en-US" dirty="0"/>
          </a:p>
        </p:txBody>
      </p:sp>
      <p:sp>
        <p:nvSpPr>
          <p:cNvPr id="3" name="Content Placeholder 2"/>
          <p:cNvSpPr>
            <a:spLocks noGrp="1"/>
          </p:cNvSpPr>
          <p:nvPr>
            <p:ph idx="1"/>
          </p:nvPr>
        </p:nvSpPr>
        <p:spPr>
          <a:xfrm>
            <a:off x="21769390" y="5661245"/>
            <a:ext cx="25923240" cy="27942117"/>
          </a:xfrm>
        </p:spPr>
        <p:txBody>
          <a:bodyPr/>
          <a:lstStyle>
            <a:lvl1pPr>
              <a:defRPr sz="17920"/>
            </a:lvl1pPr>
            <a:lvl2pPr>
              <a:defRPr sz="15680"/>
            </a:lvl2pPr>
            <a:lvl3pPr>
              <a:defRPr sz="13440"/>
            </a:lvl3pPr>
            <a:lvl4pPr>
              <a:defRPr sz="11200"/>
            </a:lvl4pPr>
            <a:lvl5pPr>
              <a:defRPr sz="11200"/>
            </a:lvl5pPr>
            <a:lvl6pPr>
              <a:defRPr sz="11200"/>
            </a:lvl6pPr>
            <a:lvl7pPr>
              <a:defRPr sz="11200"/>
            </a:lvl7pPr>
            <a:lvl8pPr>
              <a:defRPr sz="11200"/>
            </a:lvl8pPr>
            <a:lvl9pPr>
              <a:defRPr sz="1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527110" y="11795760"/>
            <a:ext cx="16515397" cy="21853105"/>
          </a:xfrm>
        </p:spPr>
        <p:txBody>
          <a:bodyPr/>
          <a:lstStyle>
            <a:lvl1pPr marL="0" indent="0">
              <a:buNone/>
              <a:defRPr sz="8960"/>
            </a:lvl1pPr>
            <a:lvl2pPr marL="2560320" indent="0">
              <a:buNone/>
              <a:defRPr sz="7840"/>
            </a:lvl2pPr>
            <a:lvl3pPr marL="5120640" indent="0">
              <a:buNone/>
              <a:defRPr sz="6720"/>
            </a:lvl3pPr>
            <a:lvl4pPr marL="7680960" indent="0">
              <a:buNone/>
              <a:defRPr sz="5600"/>
            </a:lvl4pPr>
            <a:lvl5pPr marL="10241280" indent="0">
              <a:buNone/>
              <a:defRPr sz="5600"/>
            </a:lvl5pPr>
            <a:lvl6pPr marL="12801600" indent="0">
              <a:buNone/>
              <a:defRPr sz="5600"/>
            </a:lvl6pPr>
            <a:lvl7pPr marL="15361920" indent="0">
              <a:buNone/>
              <a:defRPr sz="5600"/>
            </a:lvl7pPr>
            <a:lvl8pPr marL="17922240" indent="0">
              <a:buNone/>
              <a:defRPr sz="5600"/>
            </a:lvl8pPr>
            <a:lvl9pPr marL="20482560" indent="0">
              <a:buNone/>
              <a:defRPr sz="5600"/>
            </a:lvl9pPr>
          </a:lstStyle>
          <a:p>
            <a:pPr lvl="0"/>
            <a:r>
              <a:rPr lang="en-US"/>
              <a:t>Click to edit Master text styles</a:t>
            </a:r>
          </a:p>
        </p:txBody>
      </p:sp>
      <p:sp>
        <p:nvSpPr>
          <p:cNvPr id="5" name="Date Placeholder 4"/>
          <p:cNvSpPr>
            <a:spLocks noGrp="1"/>
          </p:cNvSpPr>
          <p:nvPr>
            <p:ph type="dt" sz="half" idx="10"/>
          </p:nvPr>
        </p:nvSpPr>
        <p:spPr/>
        <p:txBody>
          <a:bodyPr/>
          <a:lstStyle/>
          <a:p>
            <a:fld id="{1BB7E61D-5573-4A4A-87B3-BF883CFD7B39}"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F2502-520F-4C97-AB22-E51811B5A7F9}" type="slidenum">
              <a:rPr lang="en-US" smtClean="0"/>
              <a:t>‹#›</a:t>
            </a:fld>
            <a:endParaRPr lang="en-US"/>
          </a:p>
        </p:txBody>
      </p:sp>
    </p:spTree>
    <p:extLst>
      <p:ext uri="{BB962C8B-B14F-4D97-AF65-F5344CB8AC3E}">
        <p14:creationId xmlns:p14="http://schemas.microsoft.com/office/powerpoint/2010/main" val="84096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0" y="2621280"/>
            <a:ext cx="16515397" cy="9174480"/>
          </a:xfrm>
        </p:spPr>
        <p:txBody>
          <a:bodyPr anchor="b"/>
          <a:lstStyle>
            <a:lvl1pPr>
              <a:defRPr sz="17920"/>
            </a:lvl1pPr>
          </a:lstStyle>
          <a:p>
            <a:r>
              <a:rPr lang="en-US"/>
              <a:t>Click to edit Master title style</a:t>
            </a:r>
            <a:endParaRPr lang="en-US" dirty="0"/>
          </a:p>
        </p:txBody>
      </p:sp>
      <p:sp>
        <p:nvSpPr>
          <p:cNvPr id="3" name="Picture Placeholder 2"/>
          <p:cNvSpPr>
            <a:spLocks noGrp="1" noChangeAspect="1"/>
          </p:cNvSpPr>
          <p:nvPr>
            <p:ph type="pic" idx="1"/>
          </p:nvPr>
        </p:nvSpPr>
        <p:spPr>
          <a:xfrm>
            <a:off x="21769390" y="5661245"/>
            <a:ext cx="25923240" cy="27942117"/>
          </a:xfrm>
        </p:spPr>
        <p:txBody>
          <a:bodyPr anchor="t"/>
          <a:lstStyle>
            <a:lvl1pPr marL="0" indent="0">
              <a:buNone/>
              <a:defRPr sz="17920"/>
            </a:lvl1pPr>
            <a:lvl2pPr marL="2560320" indent="0">
              <a:buNone/>
              <a:defRPr sz="15680"/>
            </a:lvl2pPr>
            <a:lvl3pPr marL="5120640" indent="0">
              <a:buNone/>
              <a:defRPr sz="13440"/>
            </a:lvl3pPr>
            <a:lvl4pPr marL="7680960" indent="0">
              <a:buNone/>
              <a:defRPr sz="11200"/>
            </a:lvl4pPr>
            <a:lvl5pPr marL="10241280" indent="0">
              <a:buNone/>
              <a:defRPr sz="11200"/>
            </a:lvl5pPr>
            <a:lvl6pPr marL="12801600" indent="0">
              <a:buNone/>
              <a:defRPr sz="11200"/>
            </a:lvl6pPr>
            <a:lvl7pPr marL="15361920" indent="0">
              <a:buNone/>
              <a:defRPr sz="11200"/>
            </a:lvl7pPr>
            <a:lvl8pPr marL="17922240" indent="0">
              <a:buNone/>
              <a:defRPr sz="11200"/>
            </a:lvl8pPr>
            <a:lvl9pPr marL="20482560" indent="0">
              <a:buNone/>
              <a:defRPr sz="11200"/>
            </a:lvl9pPr>
          </a:lstStyle>
          <a:p>
            <a:r>
              <a:rPr lang="en-US"/>
              <a:t>Click icon to add picture</a:t>
            </a:r>
            <a:endParaRPr lang="en-US" dirty="0"/>
          </a:p>
        </p:txBody>
      </p:sp>
      <p:sp>
        <p:nvSpPr>
          <p:cNvPr id="4" name="Text Placeholder 3"/>
          <p:cNvSpPr>
            <a:spLocks noGrp="1"/>
          </p:cNvSpPr>
          <p:nvPr>
            <p:ph type="body" sz="half" idx="2"/>
          </p:nvPr>
        </p:nvSpPr>
        <p:spPr>
          <a:xfrm>
            <a:off x="3527110" y="11795760"/>
            <a:ext cx="16515397" cy="21853105"/>
          </a:xfrm>
        </p:spPr>
        <p:txBody>
          <a:bodyPr/>
          <a:lstStyle>
            <a:lvl1pPr marL="0" indent="0">
              <a:buNone/>
              <a:defRPr sz="8960"/>
            </a:lvl1pPr>
            <a:lvl2pPr marL="2560320" indent="0">
              <a:buNone/>
              <a:defRPr sz="7840"/>
            </a:lvl2pPr>
            <a:lvl3pPr marL="5120640" indent="0">
              <a:buNone/>
              <a:defRPr sz="6720"/>
            </a:lvl3pPr>
            <a:lvl4pPr marL="7680960" indent="0">
              <a:buNone/>
              <a:defRPr sz="5600"/>
            </a:lvl4pPr>
            <a:lvl5pPr marL="10241280" indent="0">
              <a:buNone/>
              <a:defRPr sz="5600"/>
            </a:lvl5pPr>
            <a:lvl6pPr marL="12801600" indent="0">
              <a:buNone/>
              <a:defRPr sz="5600"/>
            </a:lvl6pPr>
            <a:lvl7pPr marL="15361920" indent="0">
              <a:buNone/>
              <a:defRPr sz="5600"/>
            </a:lvl7pPr>
            <a:lvl8pPr marL="17922240" indent="0">
              <a:buNone/>
              <a:defRPr sz="5600"/>
            </a:lvl8pPr>
            <a:lvl9pPr marL="20482560" indent="0">
              <a:buNone/>
              <a:defRPr sz="5600"/>
            </a:lvl9pPr>
          </a:lstStyle>
          <a:p>
            <a:pPr lvl="0"/>
            <a:r>
              <a:rPr lang="en-US"/>
              <a:t>Click to edit Master text styles</a:t>
            </a:r>
          </a:p>
        </p:txBody>
      </p:sp>
      <p:sp>
        <p:nvSpPr>
          <p:cNvPr id="5" name="Date Placeholder 4"/>
          <p:cNvSpPr>
            <a:spLocks noGrp="1"/>
          </p:cNvSpPr>
          <p:nvPr>
            <p:ph type="dt" sz="half" idx="10"/>
          </p:nvPr>
        </p:nvSpPr>
        <p:spPr/>
        <p:txBody>
          <a:bodyPr/>
          <a:lstStyle/>
          <a:p>
            <a:fld id="{1BB7E61D-5573-4A4A-87B3-BF883CFD7B39}"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F2502-520F-4C97-AB22-E51811B5A7F9}" type="slidenum">
              <a:rPr lang="en-US" smtClean="0"/>
              <a:t>‹#›</a:t>
            </a:fld>
            <a:endParaRPr lang="en-US"/>
          </a:p>
        </p:txBody>
      </p:sp>
    </p:spTree>
    <p:extLst>
      <p:ext uri="{BB962C8B-B14F-4D97-AF65-F5344CB8AC3E}">
        <p14:creationId xmlns:p14="http://schemas.microsoft.com/office/powerpoint/2010/main" val="4093000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0" y="2093392"/>
            <a:ext cx="44165520" cy="759989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520440" y="10466917"/>
            <a:ext cx="44165520" cy="2494767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20440" y="36443082"/>
            <a:ext cx="11521440" cy="2093383"/>
          </a:xfrm>
          <a:prstGeom prst="rect">
            <a:avLst/>
          </a:prstGeom>
        </p:spPr>
        <p:txBody>
          <a:bodyPr vert="horz" lIns="91440" tIns="45720" rIns="91440" bIns="45720" rtlCol="0" anchor="ctr"/>
          <a:lstStyle>
            <a:lvl1pPr algn="l">
              <a:defRPr sz="6720">
                <a:solidFill>
                  <a:schemeClr val="tx1">
                    <a:tint val="75000"/>
                  </a:schemeClr>
                </a:solidFill>
              </a:defRPr>
            </a:lvl1pPr>
          </a:lstStyle>
          <a:p>
            <a:fld id="{1BB7E61D-5573-4A4A-87B3-BF883CFD7B39}" type="datetimeFigureOut">
              <a:rPr lang="en-US" smtClean="0"/>
              <a:t>11/18/2022</a:t>
            </a:fld>
            <a:endParaRPr lang="en-US"/>
          </a:p>
        </p:txBody>
      </p:sp>
      <p:sp>
        <p:nvSpPr>
          <p:cNvPr id="5" name="Footer Placeholder 4"/>
          <p:cNvSpPr>
            <a:spLocks noGrp="1"/>
          </p:cNvSpPr>
          <p:nvPr>
            <p:ph type="ftr" sz="quarter" idx="3"/>
          </p:nvPr>
        </p:nvSpPr>
        <p:spPr>
          <a:xfrm>
            <a:off x="16962120" y="36443082"/>
            <a:ext cx="17282160" cy="2093383"/>
          </a:xfrm>
          <a:prstGeom prst="rect">
            <a:avLst/>
          </a:prstGeom>
        </p:spPr>
        <p:txBody>
          <a:bodyPr vert="horz" lIns="91440" tIns="45720" rIns="91440" bIns="45720" rtlCol="0" anchor="ctr"/>
          <a:lstStyle>
            <a:lvl1pPr algn="ctr">
              <a:defRPr sz="67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164520" y="36443082"/>
            <a:ext cx="11521440" cy="2093383"/>
          </a:xfrm>
          <a:prstGeom prst="rect">
            <a:avLst/>
          </a:prstGeom>
        </p:spPr>
        <p:txBody>
          <a:bodyPr vert="horz" lIns="91440" tIns="45720" rIns="91440" bIns="45720" rtlCol="0" anchor="ctr"/>
          <a:lstStyle>
            <a:lvl1pPr algn="r">
              <a:defRPr sz="6720">
                <a:solidFill>
                  <a:schemeClr val="tx1">
                    <a:tint val="75000"/>
                  </a:schemeClr>
                </a:solidFill>
              </a:defRPr>
            </a:lvl1pPr>
          </a:lstStyle>
          <a:p>
            <a:fld id="{0EDF2502-520F-4C97-AB22-E51811B5A7F9}" type="slidenum">
              <a:rPr lang="en-US" smtClean="0"/>
              <a:t>‹#›</a:t>
            </a:fld>
            <a:endParaRPr lang="en-US"/>
          </a:p>
        </p:txBody>
      </p:sp>
    </p:spTree>
    <p:extLst>
      <p:ext uri="{BB962C8B-B14F-4D97-AF65-F5344CB8AC3E}">
        <p14:creationId xmlns:p14="http://schemas.microsoft.com/office/powerpoint/2010/main" val="36961175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5120640" rtl="0" eaLnBrk="1" latinLnBrk="0" hangingPunct="1">
        <a:lnSpc>
          <a:spcPct val="90000"/>
        </a:lnSpc>
        <a:spcBef>
          <a:spcPct val="0"/>
        </a:spcBef>
        <a:buNone/>
        <a:defRPr sz="24640" kern="1200">
          <a:solidFill>
            <a:schemeClr val="tx1"/>
          </a:solidFill>
          <a:latin typeface="+mj-lt"/>
          <a:ea typeface="+mj-ea"/>
          <a:cs typeface="+mj-cs"/>
        </a:defRPr>
      </a:lvl1pPr>
    </p:titleStyle>
    <p:bodyStyle>
      <a:lvl1pPr marL="1280160" indent="-1280160" algn="l" defTabSz="5120640" rtl="0" eaLnBrk="1" latinLnBrk="0" hangingPunct="1">
        <a:lnSpc>
          <a:spcPct val="90000"/>
        </a:lnSpc>
        <a:spcBef>
          <a:spcPts val="5600"/>
        </a:spcBef>
        <a:buFont typeface="Arial" panose="020B0604020202020204" pitchFamily="34" charset="0"/>
        <a:buChar char="•"/>
        <a:defRPr sz="15680" kern="1200">
          <a:solidFill>
            <a:schemeClr val="tx1"/>
          </a:solidFill>
          <a:latin typeface="+mn-lt"/>
          <a:ea typeface="+mn-ea"/>
          <a:cs typeface="+mn-cs"/>
        </a:defRPr>
      </a:lvl1pPr>
      <a:lvl2pPr marL="3840480" indent="-1280160" algn="l" defTabSz="5120640" rtl="0" eaLnBrk="1" latinLnBrk="0" hangingPunct="1">
        <a:lnSpc>
          <a:spcPct val="90000"/>
        </a:lnSpc>
        <a:spcBef>
          <a:spcPts val="2800"/>
        </a:spcBef>
        <a:buFont typeface="Arial" panose="020B0604020202020204" pitchFamily="34" charset="0"/>
        <a:buChar char="•"/>
        <a:defRPr sz="13440" kern="1200">
          <a:solidFill>
            <a:schemeClr val="tx1"/>
          </a:solidFill>
          <a:latin typeface="+mn-lt"/>
          <a:ea typeface="+mn-ea"/>
          <a:cs typeface="+mn-cs"/>
        </a:defRPr>
      </a:lvl2pPr>
      <a:lvl3pPr marL="6400800" indent="-1280160" algn="l" defTabSz="5120640" rtl="0" eaLnBrk="1" latinLnBrk="0" hangingPunct="1">
        <a:lnSpc>
          <a:spcPct val="90000"/>
        </a:lnSpc>
        <a:spcBef>
          <a:spcPts val="2800"/>
        </a:spcBef>
        <a:buFont typeface="Arial" panose="020B0604020202020204" pitchFamily="34" charset="0"/>
        <a:buChar char="•"/>
        <a:defRPr sz="11200" kern="1200">
          <a:solidFill>
            <a:schemeClr val="tx1"/>
          </a:solidFill>
          <a:latin typeface="+mn-lt"/>
          <a:ea typeface="+mn-ea"/>
          <a:cs typeface="+mn-cs"/>
        </a:defRPr>
      </a:lvl3pPr>
      <a:lvl4pPr marL="896112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4pPr>
      <a:lvl5pPr marL="1152144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5pPr>
      <a:lvl6pPr marL="1408176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6pPr>
      <a:lvl7pPr marL="1664208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7pPr>
      <a:lvl8pPr marL="1920240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8pPr>
      <a:lvl9pPr marL="2176272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9pPr>
    </p:bodyStyle>
    <p:otherStyle>
      <a:defPPr>
        <a:defRPr lang="en-US"/>
      </a:defPPr>
      <a:lvl1pPr marL="0" algn="l" defTabSz="5120640" rtl="0" eaLnBrk="1" latinLnBrk="0" hangingPunct="1">
        <a:defRPr sz="10080" kern="1200">
          <a:solidFill>
            <a:schemeClr val="tx1"/>
          </a:solidFill>
          <a:latin typeface="+mn-lt"/>
          <a:ea typeface="+mn-ea"/>
          <a:cs typeface="+mn-cs"/>
        </a:defRPr>
      </a:lvl1pPr>
      <a:lvl2pPr marL="2560320" algn="l" defTabSz="5120640" rtl="0" eaLnBrk="1" latinLnBrk="0" hangingPunct="1">
        <a:defRPr sz="10080" kern="1200">
          <a:solidFill>
            <a:schemeClr val="tx1"/>
          </a:solidFill>
          <a:latin typeface="+mn-lt"/>
          <a:ea typeface="+mn-ea"/>
          <a:cs typeface="+mn-cs"/>
        </a:defRPr>
      </a:lvl2pPr>
      <a:lvl3pPr marL="5120640" algn="l" defTabSz="5120640" rtl="0" eaLnBrk="1" latinLnBrk="0" hangingPunct="1">
        <a:defRPr sz="10080" kern="1200">
          <a:solidFill>
            <a:schemeClr val="tx1"/>
          </a:solidFill>
          <a:latin typeface="+mn-lt"/>
          <a:ea typeface="+mn-ea"/>
          <a:cs typeface="+mn-cs"/>
        </a:defRPr>
      </a:lvl3pPr>
      <a:lvl4pPr marL="7680960" algn="l" defTabSz="5120640" rtl="0" eaLnBrk="1" latinLnBrk="0" hangingPunct="1">
        <a:defRPr sz="10080" kern="1200">
          <a:solidFill>
            <a:schemeClr val="tx1"/>
          </a:solidFill>
          <a:latin typeface="+mn-lt"/>
          <a:ea typeface="+mn-ea"/>
          <a:cs typeface="+mn-cs"/>
        </a:defRPr>
      </a:lvl4pPr>
      <a:lvl5pPr marL="10241280" algn="l" defTabSz="5120640" rtl="0" eaLnBrk="1" latinLnBrk="0" hangingPunct="1">
        <a:defRPr sz="10080" kern="1200">
          <a:solidFill>
            <a:schemeClr val="tx1"/>
          </a:solidFill>
          <a:latin typeface="+mn-lt"/>
          <a:ea typeface="+mn-ea"/>
          <a:cs typeface="+mn-cs"/>
        </a:defRPr>
      </a:lvl5pPr>
      <a:lvl6pPr marL="12801600" algn="l" defTabSz="5120640" rtl="0" eaLnBrk="1" latinLnBrk="0" hangingPunct="1">
        <a:defRPr sz="10080" kern="1200">
          <a:solidFill>
            <a:schemeClr val="tx1"/>
          </a:solidFill>
          <a:latin typeface="+mn-lt"/>
          <a:ea typeface="+mn-ea"/>
          <a:cs typeface="+mn-cs"/>
        </a:defRPr>
      </a:lvl6pPr>
      <a:lvl7pPr marL="15361920" algn="l" defTabSz="5120640" rtl="0" eaLnBrk="1" latinLnBrk="0" hangingPunct="1">
        <a:defRPr sz="10080" kern="1200">
          <a:solidFill>
            <a:schemeClr val="tx1"/>
          </a:solidFill>
          <a:latin typeface="+mn-lt"/>
          <a:ea typeface="+mn-ea"/>
          <a:cs typeface="+mn-cs"/>
        </a:defRPr>
      </a:lvl7pPr>
      <a:lvl8pPr marL="17922240" algn="l" defTabSz="5120640" rtl="0" eaLnBrk="1" latinLnBrk="0" hangingPunct="1">
        <a:defRPr sz="10080" kern="1200">
          <a:solidFill>
            <a:schemeClr val="tx1"/>
          </a:solidFill>
          <a:latin typeface="+mn-lt"/>
          <a:ea typeface="+mn-ea"/>
          <a:cs typeface="+mn-cs"/>
        </a:defRPr>
      </a:lvl8pPr>
      <a:lvl9pPr marL="20482560" algn="l" defTabSz="5120640" rtl="0" eaLnBrk="1" latinLnBrk="0" hangingPunct="1">
        <a:defRPr sz="100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CBD8EDD-5683-680D-D514-5AA23AA504EB}"/>
              </a:ext>
            </a:extLst>
          </p:cNvPr>
          <p:cNvPicPr>
            <a:picLocks noChangeAspect="1"/>
          </p:cNvPicPr>
          <p:nvPr/>
        </p:nvPicPr>
        <p:blipFill rotWithShape="1">
          <a:blip r:embed="rId2"/>
          <a:srcRect l="3576" t="10144" r="65195" b="24983"/>
          <a:stretch/>
        </p:blipFill>
        <p:spPr>
          <a:xfrm>
            <a:off x="0" y="0"/>
            <a:ext cx="51206400" cy="39555506"/>
          </a:xfrm>
          <a:prstGeom prst="rect">
            <a:avLst/>
          </a:prstGeom>
        </p:spPr>
      </p:pic>
      <p:sp>
        <p:nvSpPr>
          <p:cNvPr id="8" name="Rectangle: Rounded Corners 7">
            <a:extLst>
              <a:ext uri="{FF2B5EF4-FFF2-40B4-BE49-F238E27FC236}">
                <a16:creationId xmlns:a16="http://schemas.microsoft.com/office/drawing/2014/main" id="{E4DF1501-522B-5BA3-DA49-22450343DF0A}"/>
              </a:ext>
            </a:extLst>
          </p:cNvPr>
          <p:cNvSpPr/>
          <p:nvPr/>
        </p:nvSpPr>
        <p:spPr>
          <a:xfrm>
            <a:off x="1314450" y="971550"/>
            <a:ext cx="48291750" cy="5154930"/>
          </a:xfrm>
          <a:prstGeom prst="roundRect">
            <a:avLst>
              <a:gd name="adj" fmla="val 0"/>
            </a:avLst>
          </a:prstGeom>
          <a:solidFill>
            <a:srgbClr val="0064B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64B1"/>
              </a:solidFill>
            </a:endParaRPr>
          </a:p>
        </p:txBody>
      </p:sp>
      <p:sp>
        <p:nvSpPr>
          <p:cNvPr id="10" name="Rectangle: Rounded Corners 9">
            <a:extLst>
              <a:ext uri="{FF2B5EF4-FFF2-40B4-BE49-F238E27FC236}">
                <a16:creationId xmlns:a16="http://schemas.microsoft.com/office/drawing/2014/main" id="{E3BA6076-AEE2-2240-31DA-D10213E1CE7F}"/>
              </a:ext>
            </a:extLst>
          </p:cNvPr>
          <p:cNvSpPr/>
          <p:nvPr/>
        </p:nvSpPr>
        <p:spPr>
          <a:xfrm>
            <a:off x="17716500" y="6858000"/>
            <a:ext cx="15773400" cy="31032450"/>
          </a:xfrm>
          <a:prstGeom prst="roundRect">
            <a:avLst>
              <a:gd name="adj" fmla="val 0"/>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D092C82C-BFEE-C02C-DF0C-090D36DF5599}"/>
              </a:ext>
            </a:extLst>
          </p:cNvPr>
          <p:cNvSpPr/>
          <p:nvPr/>
        </p:nvSpPr>
        <p:spPr>
          <a:xfrm>
            <a:off x="1314450" y="6858000"/>
            <a:ext cx="14458950" cy="31032450"/>
          </a:xfrm>
          <a:prstGeom prst="roundRect">
            <a:avLst>
              <a:gd name="adj" fmla="val 0"/>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FC750D33-35E3-CA81-9857-A15BE258C174}"/>
              </a:ext>
            </a:extLst>
          </p:cNvPr>
          <p:cNvSpPr/>
          <p:nvPr/>
        </p:nvSpPr>
        <p:spPr>
          <a:xfrm>
            <a:off x="35147250" y="6858000"/>
            <a:ext cx="14458950" cy="31032450"/>
          </a:xfrm>
          <a:prstGeom prst="roundRect">
            <a:avLst>
              <a:gd name="adj" fmla="val 0"/>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a:extLst>
              <a:ext uri="{FF2B5EF4-FFF2-40B4-BE49-F238E27FC236}">
                <a16:creationId xmlns:a16="http://schemas.microsoft.com/office/drawing/2014/main" id="{4B60E459-2CEA-EBFA-BCDD-29FA9831EA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687490" y="1824797"/>
            <a:ext cx="3910013" cy="3448435"/>
          </a:xfrm>
          <a:prstGeom prst="rect">
            <a:avLst/>
          </a:prstGeom>
        </p:spPr>
      </p:pic>
      <p:sp>
        <p:nvSpPr>
          <p:cNvPr id="16" name="TextBox 15">
            <a:extLst>
              <a:ext uri="{FF2B5EF4-FFF2-40B4-BE49-F238E27FC236}">
                <a16:creationId xmlns:a16="http://schemas.microsoft.com/office/drawing/2014/main" id="{6C3963FC-F0C0-1512-CDC9-CD0CB20D3C70}"/>
              </a:ext>
            </a:extLst>
          </p:cNvPr>
          <p:cNvSpPr txBox="1"/>
          <p:nvPr/>
        </p:nvSpPr>
        <p:spPr>
          <a:xfrm>
            <a:off x="1889760" y="1257107"/>
            <a:ext cx="41483280" cy="4447371"/>
          </a:xfrm>
          <a:prstGeom prst="rect">
            <a:avLst/>
          </a:prstGeom>
          <a:noFill/>
        </p:spPr>
        <p:txBody>
          <a:bodyPr wrap="square" rtlCol="0">
            <a:spAutoFit/>
          </a:bodyPr>
          <a:lstStyle/>
          <a:p>
            <a:pPr algn="ctr">
              <a:spcAft>
                <a:spcPts val="3000"/>
              </a:spcAft>
            </a:pPr>
            <a:r>
              <a:rPr lang="en-US" sz="9600" b="1" dirty="0">
                <a:solidFill>
                  <a:schemeClr val="bg1"/>
                </a:solidFill>
                <a:effectLst/>
                <a:latin typeface="Palatino Linotype" panose="02040502050505030304" pitchFamily="18" charset="0"/>
              </a:rPr>
              <a:t>Validation of a Method for Distributed Electrical Source Reconstruction Using </a:t>
            </a:r>
            <a:r>
              <a:rPr lang="en-US" sz="9600" b="1" dirty="0" err="1">
                <a:solidFill>
                  <a:schemeClr val="bg1"/>
                </a:solidFill>
                <a:effectLst/>
                <a:latin typeface="Palatino Linotype" panose="02040502050505030304" pitchFamily="18" charset="0"/>
              </a:rPr>
              <a:t>ECoG</a:t>
            </a:r>
            <a:r>
              <a:rPr lang="en-US" sz="9600" b="1" dirty="0">
                <a:solidFill>
                  <a:schemeClr val="bg1"/>
                </a:solidFill>
                <a:effectLst/>
                <a:latin typeface="Palatino Linotype" panose="02040502050505030304" pitchFamily="18" charset="0"/>
              </a:rPr>
              <a:t> Data Against Depth Electrodes</a:t>
            </a:r>
          </a:p>
          <a:p>
            <a:pPr algn="ctr">
              <a:spcAft>
                <a:spcPts val="3000"/>
              </a:spcAft>
            </a:pPr>
            <a:r>
              <a:rPr lang="en-US" sz="6600" dirty="0">
                <a:solidFill>
                  <a:schemeClr val="bg1"/>
                </a:solidFill>
                <a:latin typeface="Palatino Linotype" panose="02040502050505030304" pitchFamily="18" charset="0"/>
              </a:rPr>
              <a:t>Julio Cesar Enciso-Alva, Jianzhong </a:t>
            </a:r>
            <a:r>
              <a:rPr lang="en-US" sz="6600" dirty="0" err="1">
                <a:solidFill>
                  <a:schemeClr val="bg1"/>
                </a:solidFill>
                <a:latin typeface="Palatino Linotype" panose="02040502050505030304" pitchFamily="18" charset="0"/>
              </a:rPr>
              <a:t>Su</a:t>
            </a:r>
            <a:endParaRPr lang="en-US" sz="720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3805024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E4DF1501-522B-5BA3-DA49-22450343DF0A}"/>
              </a:ext>
            </a:extLst>
          </p:cNvPr>
          <p:cNvSpPr/>
          <p:nvPr/>
        </p:nvSpPr>
        <p:spPr>
          <a:xfrm>
            <a:off x="1314450" y="971550"/>
            <a:ext cx="48291750" cy="5154930"/>
          </a:xfrm>
          <a:prstGeom prst="roundRect">
            <a:avLst>
              <a:gd name="adj" fmla="val 0"/>
            </a:avLst>
          </a:prstGeom>
          <a:solidFill>
            <a:srgbClr val="0064B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64B1"/>
              </a:solidFill>
            </a:endParaRPr>
          </a:p>
        </p:txBody>
      </p:sp>
      <p:sp>
        <p:nvSpPr>
          <p:cNvPr id="10" name="Rectangle: Rounded Corners 9">
            <a:extLst>
              <a:ext uri="{FF2B5EF4-FFF2-40B4-BE49-F238E27FC236}">
                <a16:creationId xmlns:a16="http://schemas.microsoft.com/office/drawing/2014/main" id="{E3BA6076-AEE2-2240-31DA-D10213E1CE7F}"/>
              </a:ext>
            </a:extLst>
          </p:cNvPr>
          <p:cNvSpPr/>
          <p:nvPr/>
        </p:nvSpPr>
        <p:spPr>
          <a:xfrm>
            <a:off x="17716500" y="6858000"/>
            <a:ext cx="15773400" cy="31032450"/>
          </a:xfrm>
          <a:prstGeom prst="roundRect">
            <a:avLst>
              <a:gd name="adj" fmla="val 0"/>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D092C82C-BFEE-C02C-DF0C-090D36DF5599}"/>
              </a:ext>
            </a:extLst>
          </p:cNvPr>
          <p:cNvSpPr/>
          <p:nvPr/>
        </p:nvSpPr>
        <p:spPr>
          <a:xfrm>
            <a:off x="1314450" y="6858000"/>
            <a:ext cx="14458950" cy="31032450"/>
          </a:xfrm>
          <a:prstGeom prst="roundRect">
            <a:avLst>
              <a:gd name="adj" fmla="val 0"/>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FC750D33-35E3-CA81-9857-A15BE258C174}"/>
              </a:ext>
            </a:extLst>
          </p:cNvPr>
          <p:cNvSpPr/>
          <p:nvPr/>
        </p:nvSpPr>
        <p:spPr>
          <a:xfrm>
            <a:off x="35147250" y="6858000"/>
            <a:ext cx="14458950" cy="31032450"/>
          </a:xfrm>
          <a:prstGeom prst="roundRect">
            <a:avLst>
              <a:gd name="adj" fmla="val 0"/>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a:extLst>
              <a:ext uri="{FF2B5EF4-FFF2-40B4-BE49-F238E27FC236}">
                <a16:creationId xmlns:a16="http://schemas.microsoft.com/office/drawing/2014/main" id="{4B60E459-2CEA-EBFA-BCDD-29FA9831EA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687490" y="1824797"/>
            <a:ext cx="3910013" cy="3448435"/>
          </a:xfrm>
          <a:prstGeom prst="rect">
            <a:avLst/>
          </a:prstGeom>
        </p:spPr>
      </p:pic>
      <p:sp>
        <p:nvSpPr>
          <p:cNvPr id="16" name="TextBox 15">
            <a:extLst>
              <a:ext uri="{FF2B5EF4-FFF2-40B4-BE49-F238E27FC236}">
                <a16:creationId xmlns:a16="http://schemas.microsoft.com/office/drawing/2014/main" id="{6C3963FC-F0C0-1512-CDC9-CD0CB20D3C70}"/>
              </a:ext>
            </a:extLst>
          </p:cNvPr>
          <p:cNvSpPr txBox="1"/>
          <p:nvPr/>
        </p:nvSpPr>
        <p:spPr>
          <a:xfrm>
            <a:off x="2608897" y="1440744"/>
            <a:ext cx="40045006" cy="3970318"/>
          </a:xfrm>
          <a:prstGeom prst="rect">
            <a:avLst/>
          </a:prstGeom>
          <a:noFill/>
        </p:spPr>
        <p:txBody>
          <a:bodyPr wrap="square" rtlCol="0">
            <a:spAutoFit/>
          </a:bodyPr>
          <a:lstStyle/>
          <a:p>
            <a:pPr algn="ctr">
              <a:spcAft>
                <a:spcPts val="1200"/>
              </a:spcAft>
            </a:pPr>
            <a:r>
              <a:rPr lang="en-US" sz="8800" b="1" dirty="0">
                <a:solidFill>
                  <a:schemeClr val="bg1"/>
                </a:solidFill>
                <a:effectLst/>
                <a:latin typeface="CMU Sans Serif Demi Condensed" panose="02000706000000000000" pitchFamily="2" charset="0"/>
                <a:ea typeface="CMU Sans Serif Demi Condensed" panose="02000706000000000000" pitchFamily="2" charset="0"/>
                <a:cs typeface="CMU Sans Serif Demi Condensed" panose="02000706000000000000" pitchFamily="2" charset="0"/>
              </a:rPr>
              <a:t>Validation of a Method for Distributed Electrical Source Reconstruction Using </a:t>
            </a:r>
            <a:r>
              <a:rPr lang="en-US" sz="8800" b="1" dirty="0" err="1">
                <a:solidFill>
                  <a:schemeClr val="bg1"/>
                </a:solidFill>
                <a:effectLst/>
                <a:latin typeface="CMU Sans Serif Demi Condensed" panose="02000706000000000000" pitchFamily="2" charset="0"/>
                <a:ea typeface="CMU Sans Serif Demi Condensed" panose="02000706000000000000" pitchFamily="2" charset="0"/>
                <a:cs typeface="CMU Sans Serif Demi Condensed" panose="02000706000000000000" pitchFamily="2" charset="0"/>
              </a:rPr>
              <a:t>ECoG</a:t>
            </a:r>
            <a:r>
              <a:rPr lang="en-US" sz="8800" b="1" dirty="0">
                <a:solidFill>
                  <a:schemeClr val="bg1"/>
                </a:solidFill>
                <a:effectLst/>
                <a:latin typeface="CMU Sans Serif Demi Condensed" panose="02000706000000000000" pitchFamily="2" charset="0"/>
                <a:ea typeface="CMU Sans Serif Demi Condensed" panose="02000706000000000000" pitchFamily="2" charset="0"/>
                <a:cs typeface="CMU Sans Serif Demi Condensed" panose="02000706000000000000" pitchFamily="2" charset="0"/>
              </a:rPr>
              <a:t> Data Against Depth Electrodes</a:t>
            </a:r>
          </a:p>
          <a:p>
            <a:pPr algn="ctr">
              <a:spcAft>
                <a:spcPts val="1200"/>
              </a:spcAft>
            </a:pPr>
            <a:r>
              <a:rPr lang="en-US" sz="6000" dirty="0">
                <a:solidFill>
                  <a:schemeClr val="bg1"/>
                </a:solidFill>
                <a:latin typeface="CMU Sans Serif Demi Condensed" panose="02000706000000000000" pitchFamily="2" charset="0"/>
                <a:ea typeface="CMU Sans Serif Demi Condensed" panose="02000706000000000000" pitchFamily="2" charset="0"/>
                <a:cs typeface="CMU Sans Serif Demi Condensed" panose="02000706000000000000" pitchFamily="2" charset="0"/>
              </a:rPr>
              <a:t>Julio Cesar Enciso-Alva, Jianzhong </a:t>
            </a:r>
            <a:r>
              <a:rPr lang="en-US" sz="6000" dirty="0" err="1">
                <a:solidFill>
                  <a:schemeClr val="bg1"/>
                </a:solidFill>
                <a:latin typeface="CMU Sans Serif Demi Condensed" panose="02000706000000000000" pitchFamily="2" charset="0"/>
                <a:ea typeface="CMU Sans Serif Demi Condensed" panose="02000706000000000000" pitchFamily="2" charset="0"/>
                <a:cs typeface="CMU Sans Serif Demi Condensed" panose="02000706000000000000" pitchFamily="2" charset="0"/>
              </a:rPr>
              <a:t>Su</a:t>
            </a:r>
            <a:endParaRPr lang="en-US" sz="6000" dirty="0">
              <a:solidFill>
                <a:schemeClr val="bg1"/>
              </a:solidFill>
              <a:latin typeface="CMU Sans Serif Demi Condensed" panose="02000706000000000000" pitchFamily="2" charset="0"/>
              <a:ea typeface="CMU Sans Serif Demi Condensed" panose="02000706000000000000" pitchFamily="2" charset="0"/>
              <a:cs typeface="CMU Sans Serif Demi Condensed" panose="02000706000000000000" pitchFamily="2" charset="0"/>
            </a:endParaRPr>
          </a:p>
        </p:txBody>
      </p:sp>
      <p:sp>
        <p:nvSpPr>
          <p:cNvPr id="2" name="Rectangle: Rounded Corners 1">
            <a:extLst>
              <a:ext uri="{FF2B5EF4-FFF2-40B4-BE49-F238E27FC236}">
                <a16:creationId xmlns:a16="http://schemas.microsoft.com/office/drawing/2014/main" id="{E39CDBA2-5667-755C-D103-C5D9A093B6FF}"/>
              </a:ext>
            </a:extLst>
          </p:cNvPr>
          <p:cNvSpPr/>
          <p:nvPr/>
        </p:nvSpPr>
        <p:spPr>
          <a:xfrm>
            <a:off x="1314450" y="6858000"/>
            <a:ext cx="14458950" cy="146304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CMU Sans Serif Demi Condensed" panose="02000706000000000000" pitchFamily="2" charset="0"/>
                <a:ea typeface="CMU Sans Serif Demi Condensed" panose="02000706000000000000" pitchFamily="2" charset="0"/>
                <a:cs typeface="CMU Sans Serif Demi Condensed" panose="02000706000000000000" pitchFamily="2" charset="0"/>
              </a:rPr>
              <a:t>Introduction</a:t>
            </a:r>
          </a:p>
        </p:txBody>
      </p:sp>
      <p:sp>
        <p:nvSpPr>
          <p:cNvPr id="3" name="TextBox 2">
            <a:extLst>
              <a:ext uri="{FF2B5EF4-FFF2-40B4-BE49-F238E27FC236}">
                <a16:creationId xmlns:a16="http://schemas.microsoft.com/office/drawing/2014/main" id="{301C489C-0D6A-B0A7-8912-4B512ADAC8D7}"/>
              </a:ext>
            </a:extLst>
          </p:cNvPr>
          <p:cNvSpPr txBox="1"/>
          <p:nvPr/>
        </p:nvSpPr>
        <p:spPr>
          <a:xfrm>
            <a:off x="1817370" y="8595360"/>
            <a:ext cx="13453110" cy="6001643"/>
          </a:xfrm>
          <a:prstGeom prst="rect">
            <a:avLst/>
          </a:prstGeom>
          <a:noFill/>
        </p:spPr>
        <p:txBody>
          <a:bodyPr wrap="square" rtlCol="0">
            <a:spAutoFit/>
          </a:bodyPr>
          <a:lstStyle/>
          <a:p>
            <a:r>
              <a:rPr lang="en-US" sz="3200" dirty="0">
                <a:effectLst/>
                <a:latin typeface="CMU Serif" panose="02000603000000000000" pitchFamily="2" charset="0"/>
                <a:ea typeface="CMU Serif" panose="02000603000000000000" pitchFamily="2" charset="0"/>
                <a:cs typeface="CMU Serif" panose="02000603000000000000" pitchFamily="2" charset="0"/>
              </a:rPr>
              <a:t>A central task for many fields in neuroscience is to determine the location of activity made by the brain. In this work, we analyze electrophysiological data from an induced stroke on an animal model.</a:t>
            </a:r>
          </a:p>
          <a:p>
            <a:r>
              <a:rPr lang="en-US" sz="3200" dirty="0">
                <a:latin typeface="CMU Serif" panose="02000603000000000000" pitchFamily="2" charset="0"/>
                <a:ea typeface="CMU Serif" panose="02000603000000000000" pitchFamily="2" charset="0"/>
                <a:cs typeface="CMU Serif" panose="02000603000000000000" pitchFamily="2" charset="0"/>
              </a:rPr>
              <a:t>Electrical activity in the brain can be modeled as a current density distribution via a collection of equivalent dipoles. Current density is then ‘reconstructed’ based on electrophysiological recordings. This task is referred as Electrical Source Reconstruction, and it constitutes an ill-posed inverse Poisson problem. </a:t>
            </a:r>
          </a:p>
          <a:p>
            <a:r>
              <a:rPr lang="en-US" sz="3200" dirty="0">
                <a:latin typeface="CMU Serif" panose="02000603000000000000" pitchFamily="2" charset="0"/>
                <a:ea typeface="CMU Serif" panose="02000603000000000000" pitchFamily="2" charset="0"/>
                <a:cs typeface="CMU Serif" panose="02000603000000000000" pitchFamily="2" charset="0"/>
              </a:rPr>
              <a:t>In this work, we use established techniques for Electrical Source</a:t>
            </a:r>
          </a:p>
          <a:p>
            <a:r>
              <a:rPr lang="en-US" sz="3200" dirty="0">
                <a:latin typeface="CMU Serif" panose="02000603000000000000" pitchFamily="2" charset="0"/>
                <a:ea typeface="CMU Serif" panose="02000603000000000000" pitchFamily="2" charset="0"/>
                <a:cs typeface="CMU Serif" panose="02000603000000000000" pitchFamily="2" charset="0"/>
              </a:rPr>
              <a:t>Reconstruction in order to validate this methodologies over the animal model. Additional recordings of electrical current from depth electrodes work as a ‘ground truth’ </a:t>
            </a:r>
            <a:r>
              <a:rPr lang="en-US" sz="3200">
                <a:latin typeface="CMU Serif" panose="02000603000000000000" pitchFamily="2" charset="0"/>
                <a:ea typeface="CMU Serif" panose="02000603000000000000" pitchFamily="2" charset="0"/>
                <a:cs typeface="CMU Serif" panose="02000603000000000000" pitchFamily="2" charset="0"/>
              </a:rPr>
              <a:t>for comparison.</a:t>
            </a:r>
            <a:endParaRPr lang="en-US" sz="3200" dirty="0">
              <a:latin typeface="CMU Serif" panose="02000603000000000000" pitchFamily="2" charset="0"/>
              <a:ea typeface="CMU Serif" panose="02000603000000000000" pitchFamily="2" charset="0"/>
              <a:cs typeface="CMU Serif" panose="02000603000000000000" pitchFamily="2" charset="0"/>
            </a:endParaRPr>
          </a:p>
        </p:txBody>
      </p:sp>
      <p:sp>
        <p:nvSpPr>
          <p:cNvPr id="4" name="Rectangle: Rounded Corners 3">
            <a:extLst>
              <a:ext uri="{FF2B5EF4-FFF2-40B4-BE49-F238E27FC236}">
                <a16:creationId xmlns:a16="http://schemas.microsoft.com/office/drawing/2014/main" id="{F2B22879-DEF0-D20E-B943-0B0475E1AEF3}"/>
              </a:ext>
            </a:extLst>
          </p:cNvPr>
          <p:cNvSpPr/>
          <p:nvPr/>
        </p:nvSpPr>
        <p:spPr>
          <a:xfrm>
            <a:off x="1314450" y="26213813"/>
            <a:ext cx="14458950" cy="146304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CMU Sans Serif Demi Condensed" panose="02000706000000000000" pitchFamily="2" charset="0"/>
                <a:ea typeface="CMU Sans Serif Demi Condensed" panose="02000706000000000000" pitchFamily="2" charset="0"/>
                <a:cs typeface="CMU Sans Serif Demi Condensed" panose="02000706000000000000" pitchFamily="2" charset="0"/>
              </a:rPr>
              <a:t>Dataset</a:t>
            </a:r>
          </a:p>
        </p:txBody>
      </p:sp>
      <p:sp>
        <p:nvSpPr>
          <p:cNvPr id="5" name="TextBox 4">
            <a:extLst>
              <a:ext uri="{FF2B5EF4-FFF2-40B4-BE49-F238E27FC236}">
                <a16:creationId xmlns:a16="http://schemas.microsoft.com/office/drawing/2014/main" id="{5C66EA3E-AEB9-70EF-EE49-7BB9A4C4862C}"/>
              </a:ext>
            </a:extLst>
          </p:cNvPr>
          <p:cNvSpPr txBox="1"/>
          <p:nvPr/>
        </p:nvSpPr>
        <p:spPr>
          <a:xfrm>
            <a:off x="1817370" y="27951173"/>
            <a:ext cx="13453110" cy="3046988"/>
          </a:xfrm>
          <a:prstGeom prst="rect">
            <a:avLst/>
          </a:prstGeom>
          <a:noFill/>
        </p:spPr>
        <p:txBody>
          <a:bodyPr wrap="square" rtlCol="0">
            <a:spAutoFit/>
          </a:bodyPr>
          <a:lstStyle/>
          <a:p>
            <a:r>
              <a:rPr lang="en-US" sz="3200" dirty="0">
                <a:effectLst/>
                <a:latin typeface="CMU Serif" panose="02000603000000000000" pitchFamily="2" charset="0"/>
                <a:ea typeface="CMU Serif" panose="02000603000000000000" pitchFamily="2" charset="0"/>
                <a:cs typeface="CMU Serif" panose="02000603000000000000" pitchFamily="2" charset="0"/>
              </a:rPr>
              <a:t>A central task for many fields in neuroscience is to determine the location of activity inside the brain. Electrical activity is known for the high temporal resolution at which it can be recorded, possible at a sub-millisecond scale. On the other side, electrical recordings of neural activity is also know to have a very poor spatial resolution, thus making difficult to locate unambiguously the location of such activity [6].</a:t>
            </a:r>
            <a:endParaRPr lang="en-US" sz="3200" dirty="0">
              <a:latin typeface="CMU Serif" panose="02000603000000000000" pitchFamily="2" charset="0"/>
              <a:ea typeface="CMU Serif" panose="02000603000000000000" pitchFamily="2" charset="0"/>
              <a:cs typeface="CMU Serif" panose="02000603000000000000" pitchFamily="2" charset="0"/>
            </a:endParaRPr>
          </a:p>
        </p:txBody>
      </p:sp>
      <p:sp>
        <p:nvSpPr>
          <p:cNvPr id="6" name="Rectangle: Rounded Corners 5">
            <a:extLst>
              <a:ext uri="{FF2B5EF4-FFF2-40B4-BE49-F238E27FC236}">
                <a16:creationId xmlns:a16="http://schemas.microsoft.com/office/drawing/2014/main" id="{13120D63-B0A1-0370-F8C1-E6F4513AE444}"/>
              </a:ext>
            </a:extLst>
          </p:cNvPr>
          <p:cNvSpPr/>
          <p:nvPr/>
        </p:nvSpPr>
        <p:spPr>
          <a:xfrm>
            <a:off x="1314450" y="31429822"/>
            <a:ext cx="14458950" cy="146304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CMU Sans Serif Demi Condensed" panose="02000706000000000000" pitchFamily="2" charset="0"/>
                <a:ea typeface="CMU Sans Serif Demi Condensed" panose="02000706000000000000" pitchFamily="2" charset="0"/>
                <a:cs typeface="CMU Sans Serif Demi Condensed" panose="02000706000000000000" pitchFamily="2" charset="0"/>
              </a:rPr>
              <a:t>Forward Problem Setup</a:t>
            </a:r>
          </a:p>
        </p:txBody>
      </p:sp>
      <p:sp>
        <p:nvSpPr>
          <p:cNvPr id="7" name="TextBox 6">
            <a:extLst>
              <a:ext uri="{FF2B5EF4-FFF2-40B4-BE49-F238E27FC236}">
                <a16:creationId xmlns:a16="http://schemas.microsoft.com/office/drawing/2014/main" id="{21739925-C444-ED5C-CB79-1AC5E887AFFA}"/>
              </a:ext>
            </a:extLst>
          </p:cNvPr>
          <p:cNvSpPr txBox="1"/>
          <p:nvPr/>
        </p:nvSpPr>
        <p:spPr>
          <a:xfrm>
            <a:off x="1817370" y="33167182"/>
            <a:ext cx="13453110" cy="1077218"/>
          </a:xfrm>
          <a:prstGeom prst="rect">
            <a:avLst/>
          </a:prstGeom>
          <a:noFill/>
        </p:spPr>
        <p:txBody>
          <a:bodyPr wrap="square" rtlCol="0">
            <a:spAutoFit/>
          </a:bodyPr>
          <a:lstStyle/>
          <a:p>
            <a:r>
              <a:rPr lang="en-US" sz="3200" dirty="0">
                <a:latin typeface="CMU Serif" panose="02000603000000000000" pitchFamily="2" charset="0"/>
                <a:ea typeface="CMU Serif" panose="02000603000000000000" pitchFamily="2" charset="0"/>
                <a:cs typeface="CMU Serif" panose="02000603000000000000" pitchFamily="2" charset="0"/>
              </a:rPr>
              <a:t>The forward problem depends only on the subject’s anatomy and the location of recording probes, here electrocorticogram (</a:t>
            </a:r>
            <a:r>
              <a:rPr lang="en-US" sz="3200" dirty="0" err="1">
                <a:latin typeface="CMU Serif" panose="02000603000000000000" pitchFamily="2" charset="0"/>
                <a:ea typeface="CMU Serif" panose="02000603000000000000" pitchFamily="2" charset="0"/>
                <a:cs typeface="CMU Serif" panose="02000603000000000000" pitchFamily="2" charset="0"/>
              </a:rPr>
              <a:t>ECoG</a:t>
            </a:r>
            <a:r>
              <a:rPr lang="en-US" sz="3200" dirty="0">
                <a:latin typeface="CMU Serif" panose="02000603000000000000" pitchFamily="2" charset="0"/>
                <a:ea typeface="CMU Serif" panose="02000603000000000000" pitchFamily="2" charset="0"/>
                <a:cs typeface="CMU Serif" panose="02000603000000000000" pitchFamily="2" charset="0"/>
              </a:rPr>
              <a:t>) electrodes.</a:t>
            </a:r>
          </a:p>
        </p:txBody>
      </p:sp>
      <p:sp>
        <p:nvSpPr>
          <p:cNvPr id="9" name="Rectangle: Rounded Corners 8">
            <a:extLst>
              <a:ext uri="{FF2B5EF4-FFF2-40B4-BE49-F238E27FC236}">
                <a16:creationId xmlns:a16="http://schemas.microsoft.com/office/drawing/2014/main" id="{19FC903F-36D9-7EB6-457B-53129DCEEB36}"/>
              </a:ext>
            </a:extLst>
          </p:cNvPr>
          <p:cNvSpPr/>
          <p:nvPr/>
        </p:nvSpPr>
        <p:spPr>
          <a:xfrm>
            <a:off x="17716500" y="6858000"/>
            <a:ext cx="15773400" cy="146304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CMU Sans Serif Demi Condensed" panose="02000706000000000000" pitchFamily="2" charset="0"/>
                <a:ea typeface="CMU Sans Serif Demi Condensed" panose="02000706000000000000" pitchFamily="2" charset="0"/>
                <a:cs typeface="CMU Sans Serif Demi Condensed" panose="02000706000000000000" pitchFamily="2" charset="0"/>
              </a:rPr>
              <a:t>Inverse Problem Setup</a:t>
            </a:r>
          </a:p>
        </p:txBody>
      </p:sp>
      <p:sp>
        <p:nvSpPr>
          <p:cNvPr id="11" name="TextBox 10">
            <a:extLst>
              <a:ext uri="{FF2B5EF4-FFF2-40B4-BE49-F238E27FC236}">
                <a16:creationId xmlns:a16="http://schemas.microsoft.com/office/drawing/2014/main" id="{670B1E9B-D655-009B-3971-039DFFF627A0}"/>
              </a:ext>
            </a:extLst>
          </p:cNvPr>
          <p:cNvSpPr txBox="1"/>
          <p:nvPr/>
        </p:nvSpPr>
        <p:spPr>
          <a:xfrm>
            <a:off x="18470880" y="8595360"/>
            <a:ext cx="14264640" cy="1077218"/>
          </a:xfrm>
          <a:prstGeom prst="rect">
            <a:avLst/>
          </a:prstGeom>
          <a:noFill/>
        </p:spPr>
        <p:txBody>
          <a:bodyPr wrap="square" rtlCol="0">
            <a:spAutoFit/>
          </a:bodyPr>
          <a:lstStyle/>
          <a:p>
            <a:r>
              <a:rPr lang="en-US" sz="3200" dirty="0">
                <a:latin typeface="CMU Serif" panose="02000603000000000000" pitchFamily="2" charset="0"/>
                <a:ea typeface="CMU Serif" panose="02000603000000000000" pitchFamily="2" charset="0"/>
                <a:cs typeface="CMU Serif" panose="02000603000000000000" pitchFamily="2" charset="0"/>
              </a:rPr>
              <a:t>Finding the current density that better explain </a:t>
            </a:r>
            <a:r>
              <a:rPr lang="en-US" sz="3200" dirty="0" err="1">
                <a:latin typeface="CMU Serif" panose="02000603000000000000" pitchFamily="2" charset="0"/>
                <a:ea typeface="CMU Serif" panose="02000603000000000000" pitchFamily="2" charset="0"/>
                <a:cs typeface="CMU Serif" panose="02000603000000000000" pitchFamily="2" charset="0"/>
              </a:rPr>
              <a:t>ECoG</a:t>
            </a:r>
            <a:r>
              <a:rPr lang="en-US" sz="3200" dirty="0">
                <a:latin typeface="CMU Serif" panose="02000603000000000000" pitchFamily="2" charset="0"/>
                <a:ea typeface="CMU Serif" panose="02000603000000000000" pitchFamily="2" charset="0"/>
                <a:cs typeface="CMU Serif" panose="02000603000000000000" pitchFamily="2" charset="0"/>
              </a:rPr>
              <a:t> recordings is only possible by making assumptions such as the minimal energy.</a:t>
            </a:r>
          </a:p>
        </p:txBody>
      </p:sp>
      <p:sp>
        <p:nvSpPr>
          <p:cNvPr id="14" name="Rectangle: Rounded Corners 13">
            <a:extLst>
              <a:ext uri="{FF2B5EF4-FFF2-40B4-BE49-F238E27FC236}">
                <a16:creationId xmlns:a16="http://schemas.microsoft.com/office/drawing/2014/main" id="{252D5920-7F14-59BA-6891-495FA0EEB217}"/>
              </a:ext>
            </a:extLst>
          </p:cNvPr>
          <p:cNvSpPr/>
          <p:nvPr/>
        </p:nvSpPr>
        <p:spPr>
          <a:xfrm>
            <a:off x="17716500" y="12074009"/>
            <a:ext cx="15773400" cy="146304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CMU Sans Serif Demi Condensed" panose="02000706000000000000" pitchFamily="2" charset="0"/>
                <a:ea typeface="CMU Sans Serif Demi Condensed" panose="02000706000000000000" pitchFamily="2" charset="0"/>
                <a:cs typeface="CMU Sans Serif Demi Condensed" panose="02000706000000000000" pitchFamily="2" charset="0"/>
              </a:rPr>
              <a:t>Validation Protocol</a:t>
            </a:r>
          </a:p>
        </p:txBody>
      </p:sp>
      <p:sp>
        <p:nvSpPr>
          <p:cNvPr id="17" name="TextBox 16">
            <a:extLst>
              <a:ext uri="{FF2B5EF4-FFF2-40B4-BE49-F238E27FC236}">
                <a16:creationId xmlns:a16="http://schemas.microsoft.com/office/drawing/2014/main" id="{8E79A157-6231-6F17-9E21-B240BF2796A7}"/>
              </a:ext>
            </a:extLst>
          </p:cNvPr>
          <p:cNvSpPr txBox="1"/>
          <p:nvPr/>
        </p:nvSpPr>
        <p:spPr>
          <a:xfrm>
            <a:off x="18470880" y="13811369"/>
            <a:ext cx="14264640" cy="3046988"/>
          </a:xfrm>
          <a:prstGeom prst="rect">
            <a:avLst/>
          </a:prstGeom>
          <a:noFill/>
        </p:spPr>
        <p:txBody>
          <a:bodyPr wrap="square" rtlCol="0">
            <a:spAutoFit/>
          </a:bodyPr>
          <a:lstStyle/>
          <a:p>
            <a:r>
              <a:rPr lang="en-US" sz="3200" dirty="0">
                <a:effectLst/>
                <a:latin typeface="CMU Serif" panose="02000603000000000000" pitchFamily="2" charset="0"/>
                <a:ea typeface="CMU Serif" panose="02000603000000000000" pitchFamily="2" charset="0"/>
                <a:cs typeface="CMU Serif" panose="02000603000000000000" pitchFamily="2" charset="0"/>
              </a:rPr>
              <a:t>A central task for many fields in neuroscience is to determine the location of activity inside the brain. Electrical activity is known for the high temporal resolution at which it can be recorded, possible at a sub-millisecond scale. On the other side, electrical recordings of neural activity is also know to have a very poor spatial resolution, thus making difficult to locate unambiguously the location of such activity [6].</a:t>
            </a:r>
            <a:endParaRPr lang="en-US" sz="3200" dirty="0">
              <a:latin typeface="CMU Serif" panose="02000603000000000000" pitchFamily="2" charset="0"/>
              <a:ea typeface="CMU Serif" panose="02000603000000000000" pitchFamily="2" charset="0"/>
              <a:cs typeface="CMU Serif" panose="02000603000000000000" pitchFamily="2" charset="0"/>
            </a:endParaRPr>
          </a:p>
        </p:txBody>
      </p:sp>
      <p:sp>
        <p:nvSpPr>
          <p:cNvPr id="18" name="Rectangle: Rounded Corners 17">
            <a:extLst>
              <a:ext uri="{FF2B5EF4-FFF2-40B4-BE49-F238E27FC236}">
                <a16:creationId xmlns:a16="http://schemas.microsoft.com/office/drawing/2014/main" id="{D5F64E30-F274-92EB-2DA1-11B9EC849576}"/>
              </a:ext>
            </a:extLst>
          </p:cNvPr>
          <p:cNvSpPr/>
          <p:nvPr/>
        </p:nvSpPr>
        <p:spPr>
          <a:xfrm>
            <a:off x="17716500" y="17132677"/>
            <a:ext cx="15773400" cy="146304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CMU Sans Serif Demi Condensed" panose="02000706000000000000" pitchFamily="2" charset="0"/>
                <a:ea typeface="CMU Sans Serif Demi Condensed" panose="02000706000000000000" pitchFamily="2" charset="0"/>
                <a:cs typeface="CMU Sans Serif Demi Condensed" panose="02000706000000000000" pitchFamily="2" charset="0"/>
              </a:rPr>
              <a:t>Results</a:t>
            </a:r>
          </a:p>
        </p:txBody>
      </p:sp>
      <p:sp>
        <p:nvSpPr>
          <p:cNvPr id="19" name="TextBox 18">
            <a:extLst>
              <a:ext uri="{FF2B5EF4-FFF2-40B4-BE49-F238E27FC236}">
                <a16:creationId xmlns:a16="http://schemas.microsoft.com/office/drawing/2014/main" id="{FAE2E2CC-B88D-2A44-6315-CF9B5A9D3B6C}"/>
              </a:ext>
            </a:extLst>
          </p:cNvPr>
          <p:cNvSpPr txBox="1"/>
          <p:nvPr/>
        </p:nvSpPr>
        <p:spPr>
          <a:xfrm>
            <a:off x="18470880" y="18870037"/>
            <a:ext cx="14264640" cy="3046988"/>
          </a:xfrm>
          <a:prstGeom prst="rect">
            <a:avLst/>
          </a:prstGeom>
          <a:noFill/>
        </p:spPr>
        <p:txBody>
          <a:bodyPr wrap="square" rtlCol="0">
            <a:spAutoFit/>
          </a:bodyPr>
          <a:lstStyle/>
          <a:p>
            <a:r>
              <a:rPr lang="en-US" sz="3200" dirty="0">
                <a:effectLst/>
                <a:latin typeface="CMU Serif" panose="02000603000000000000" pitchFamily="2" charset="0"/>
                <a:ea typeface="CMU Serif" panose="02000603000000000000" pitchFamily="2" charset="0"/>
                <a:cs typeface="CMU Serif" panose="02000603000000000000" pitchFamily="2" charset="0"/>
              </a:rPr>
              <a:t>A central task for many fields in neuroscience is to determine the location of activity inside the brain. Electrical activity is known for the high temporal resolution at which it can be recorded, possible at a sub-millisecond scale. On the other side, electrical recordings of neural activity is also know to have a very poor spatial resolution, thus making difficult to locate unambiguously the location of such activity [6].</a:t>
            </a:r>
            <a:endParaRPr lang="en-US" sz="3200" dirty="0">
              <a:latin typeface="CMU Serif" panose="02000603000000000000" pitchFamily="2" charset="0"/>
              <a:ea typeface="CMU Serif" panose="02000603000000000000" pitchFamily="2" charset="0"/>
              <a:cs typeface="CMU Serif" panose="02000603000000000000" pitchFamily="2" charset="0"/>
            </a:endParaRPr>
          </a:p>
        </p:txBody>
      </p:sp>
      <p:sp>
        <p:nvSpPr>
          <p:cNvPr id="20" name="Rectangle: Rounded Corners 19">
            <a:extLst>
              <a:ext uri="{FF2B5EF4-FFF2-40B4-BE49-F238E27FC236}">
                <a16:creationId xmlns:a16="http://schemas.microsoft.com/office/drawing/2014/main" id="{CC15D0CB-30C2-64EE-A0EB-06B8E0857BB0}"/>
              </a:ext>
            </a:extLst>
          </p:cNvPr>
          <p:cNvSpPr/>
          <p:nvPr/>
        </p:nvSpPr>
        <p:spPr>
          <a:xfrm>
            <a:off x="35147250" y="6858000"/>
            <a:ext cx="14458950" cy="146304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CMU Sans Serif Demi Condensed" panose="02000706000000000000" pitchFamily="2" charset="0"/>
                <a:ea typeface="CMU Sans Serif Demi Condensed" panose="02000706000000000000" pitchFamily="2" charset="0"/>
                <a:cs typeface="CMU Sans Serif Demi Condensed" panose="02000706000000000000" pitchFamily="2" charset="0"/>
              </a:rPr>
              <a:t>Discussion</a:t>
            </a:r>
          </a:p>
        </p:txBody>
      </p:sp>
      <p:sp>
        <p:nvSpPr>
          <p:cNvPr id="21" name="TextBox 20">
            <a:extLst>
              <a:ext uri="{FF2B5EF4-FFF2-40B4-BE49-F238E27FC236}">
                <a16:creationId xmlns:a16="http://schemas.microsoft.com/office/drawing/2014/main" id="{9447DB32-2881-929F-C3E0-365EA2CD67BD}"/>
              </a:ext>
            </a:extLst>
          </p:cNvPr>
          <p:cNvSpPr txBox="1"/>
          <p:nvPr/>
        </p:nvSpPr>
        <p:spPr>
          <a:xfrm>
            <a:off x="35650170" y="8595360"/>
            <a:ext cx="13453110" cy="3046988"/>
          </a:xfrm>
          <a:prstGeom prst="rect">
            <a:avLst/>
          </a:prstGeom>
          <a:noFill/>
        </p:spPr>
        <p:txBody>
          <a:bodyPr wrap="square" rtlCol="0">
            <a:spAutoFit/>
          </a:bodyPr>
          <a:lstStyle/>
          <a:p>
            <a:r>
              <a:rPr lang="en-US" sz="3200" dirty="0">
                <a:effectLst/>
                <a:latin typeface="CMU Serif" panose="02000603000000000000" pitchFamily="2" charset="0"/>
                <a:ea typeface="CMU Serif" panose="02000603000000000000" pitchFamily="2" charset="0"/>
                <a:cs typeface="CMU Serif" panose="02000603000000000000" pitchFamily="2" charset="0"/>
              </a:rPr>
              <a:t>A central task for many fields in neuroscience is to determine the location of activity inside the brain. Electrical activity is known for the high temporal resolution at which it can be recorded, possible at a sub-millisecond scale. On the other side, electrical recordings of neural activity is also know to have a very poor spatial resolution, thus making difficult to locate unambiguously the location of such activity [6].</a:t>
            </a:r>
            <a:endParaRPr lang="en-US" sz="3200" dirty="0">
              <a:latin typeface="CMU Serif" panose="02000603000000000000" pitchFamily="2" charset="0"/>
              <a:ea typeface="CMU Serif" panose="02000603000000000000" pitchFamily="2" charset="0"/>
              <a:cs typeface="CMU Serif" panose="02000603000000000000" pitchFamily="2" charset="0"/>
            </a:endParaRPr>
          </a:p>
        </p:txBody>
      </p:sp>
      <p:sp>
        <p:nvSpPr>
          <p:cNvPr id="22" name="Rectangle: Rounded Corners 21">
            <a:extLst>
              <a:ext uri="{FF2B5EF4-FFF2-40B4-BE49-F238E27FC236}">
                <a16:creationId xmlns:a16="http://schemas.microsoft.com/office/drawing/2014/main" id="{44596BFA-7E96-1DBA-6DC1-CCFAE0F4BB86}"/>
              </a:ext>
            </a:extLst>
          </p:cNvPr>
          <p:cNvSpPr/>
          <p:nvPr/>
        </p:nvSpPr>
        <p:spPr>
          <a:xfrm>
            <a:off x="35147250" y="13019245"/>
            <a:ext cx="14458950" cy="146304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CMU Sans Serif Demi Condensed" panose="02000706000000000000" pitchFamily="2" charset="0"/>
                <a:ea typeface="CMU Sans Serif Demi Condensed" panose="02000706000000000000" pitchFamily="2" charset="0"/>
                <a:cs typeface="CMU Sans Serif Demi Condensed" panose="02000706000000000000" pitchFamily="2" charset="0"/>
              </a:rPr>
              <a:t>References</a:t>
            </a:r>
          </a:p>
        </p:txBody>
      </p:sp>
      <p:sp>
        <p:nvSpPr>
          <p:cNvPr id="23" name="TextBox 22">
            <a:extLst>
              <a:ext uri="{FF2B5EF4-FFF2-40B4-BE49-F238E27FC236}">
                <a16:creationId xmlns:a16="http://schemas.microsoft.com/office/drawing/2014/main" id="{CA0BE53E-C6B5-CDC9-6CBB-FEFDEBB6C14D}"/>
              </a:ext>
            </a:extLst>
          </p:cNvPr>
          <p:cNvSpPr txBox="1"/>
          <p:nvPr/>
        </p:nvSpPr>
        <p:spPr>
          <a:xfrm>
            <a:off x="35650170" y="14756605"/>
            <a:ext cx="13453110" cy="3046988"/>
          </a:xfrm>
          <a:prstGeom prst="rect">
            <a:avLst/>
          </a:prstGeom>
          <a:noFill/>
        </p:spPr>
        <p:txBody>
          <a:bodyPr wrap="square" rtlCol="0">
            <a:spAutoFit/>
          </a:bodyPr>
          <a:lstStyle/>
          <a:p>
            <a:r>
              <a:rPr lang="en-US" sz="3200" dirty="0">
                <a:effectLst/>
                <a:latin typeface="CMU Serif" panose="02000603000000000000" pitchFamily="2" charset="0"/>
                <a:ea typeface="CMU Serif" panose="02000603000000000000" pitchFamily="2" charset="0"/>
                <a:cs typeface="CMU Serif" panose="02000603000000000000" pitchFamily="2" charset="0"/>
              </a:rPr>
              <a:t>A central task for many fields in neuroscience is to determine the location of activity inside the brain. Electrical activity is known for the high temporal resolution at which it can be recorded, possible at a sub-millisecond scale. On the other side, electrical recordings of neural activity is also know to have a very poor spatial resolution, thus making difficult to locate unambiguously the location of such activity [6].</a:t>
            </a:r>
            <a:endParaRPr lang="en-US" sz="3200" dirty="0">
              <a:latin typeface="CMU Serif" panose="02000603000000000000" pitchFamily="2" charset="0"/>
              <a:ea typeface="CMU Serif" panose="02000603000000000000" pitchFamily="2" charset="0"/>
              <a:cs typeface="CMU Serif" panose="02000603000000000000" pitchFamily="2" charset="0"/>
            </a:endParaRPr>
          </a:p>
        </p:txBody>
      </p:sp>
    </p:spTree>
    <p:extLst>
      <p:ext uri="{BB962C8B-B14F-4D97-AF65-F5344CB8AC3E}">
        <p14:creationId xmlns:p14="http://schemas.microsoft.com/office/powerpoint/2010/main" val="29390174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147</TotalTime>
  <Words>607</Words>
  <Application>Microsoft Office PowerPoint</Application>
  <PresentationFormat>Custom</PresentationFormat>
  <Paragraphs>23</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CMU Sans Serif Demi Condensed</vt:lpstr>
      <vt:lpstr>CMU Serif</vt:lpstr>
      <vt:lpstr>Palatino Linotype</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Enciso Alva, Julio Cesar</dc:creator>
  <cp:lastModifiedBy>Enciso Alva, Julio Cesar</cp:lastModifiedBy>
  <cp:revision>2</cp:revision>
  <dcterms:created xsi:type="dcterms:W3CDTF">2022-11-18T07:17:23Z</dcterms:created>
  <dcterms:modified xsi:type="dcterms:W3CDTF">2022-11-18T09:46:24Z</dcterms:modified>
</cp:coreProperties>
</file>