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8"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76" userDrawn="1">
          <p15:clr>
            <a:srgbClr val="A4A3A4"/>
          </p15:clr>
        </p15:guide>
        <p15:guide id="2" orient="horz" pos="288">
          <p15:clr>
            <a:srgbClr val="A4A3A4"/>
          </p15:clr>
        </p15:guide>
        <p15:guide id="3" orient="horz" pos="19656" userDrawn="1">
          <p15:clr>
            <a:srgbClr val="A4A3A4"/>
          </p15:clr>
        </p15:guide>
        <p15:guide id="4" orient="horz">
          <p15:clr>
            <a:srgbClr val="A4A3A4"/>
          </p15:clr>
        </p15:guide>
        <p15:guide id="5" pos="744" userDrawn="1">
          <p15:clr>
            <a:srgbClr val="A4A3A4"/>
          </p15:clr>
        </p15:guide>
        <p15:guide id="6" pos="270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4B1"/>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71" autoAdjust="0"/>
    <p:restoredTop sz="94695" autoAdjust="0"/>
  </p:normalViewPr>
  <p:slideViewPr>
    <p:cSldViewPr snapToGrid="0" snapToObjects="1" showGuides="1">
      <p:cViewPr varScale="1">
        <p:scale>
          <a:sx n="18" d="100"/>
          <a:sy n="18" d="100"/>
        </p:scale>
        <p:origin x="1594" y="106"/>
      </p:cViewPr>
      <p:guideLst>
        <p:guide orient="horz" pos="2976"/>
        <p:guide orient="horz" pos="288"/>
        <p:guide orient="horz" pos="19656"/>
        <p:guide orient="horz"/>
        <p:guide pos="744"/>
        <p:guide pos="2700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13" Type="http://schemas.openxmlformats.org/officeDocument/2006/relationships/customXml" Target="../customXml/item3.xml"/><Relationship Id="rId3" Type="http://schemas.openxmlformats.org/officeDocument/2006/relationships/slide" Target="slides/slide1.xml"/><Relationship Id="rId7" Type="http://schemas.openxmlformats.org/officeDocument/2006/relationships/presProps" Target="presProps.xml"/><Relationship Id="rId12" Type="http://schemas.openxmlformats.org/officeDocument/2006/relationships/customXml" Target="../customXml/item2.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openxmlformats.org/officeDocument/2006/relationships/customXml" Target="../customXml/item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10/10/2022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10/10/2022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148074" y="5966815"/>
            <a:ext cx="10056813"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1148074" y="510983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1090242" y="14181956"/>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11681570" y="5939569"/>
            <a:ext cx="10048874"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681569" y="5146225"/>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207127" y="5939569"/>
            <a:ext cx="10048874"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215064" y="5146225"/>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32763535" y="5146225"/>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32763535" y="5966815"/>
            <a:ext cx="10047018"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2763535" y="14265455"/>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32761019" y="15067976"/>
            <a:ext cx="10052050"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2763535"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2761019" y="26433446"/>
            <a:ext cx="10052050"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1083891" y="14995183"/>
            <a:ext cx="10056813"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2947817"/>
            <a:ext cx="31998968" cy="1280160"/>
          </a:xfrm>
          <a:prstGeom prst="rect">
            <a:avLst/>
          </a:prstGeom>
        </p:spPr>
        <p:txBody>
          <a:bodyPr>
            <a:normAutofit/>
          </a:bodyPr>
          <a:lstStyle>
            <a:lvl1pPr marL="0" indent="0" algn="ctr">
              <a:buFontTx/>
              <a:buNone/>
              <a:defRPr sz="4400">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1628358"/>
            <a:ext cx="31998968" cy="1280160"/>
          </a:xfrm>
          <a:prstGeom prst="rect">
            <a:avLst/>
          </a:prstGeom>
        </p:spPr>
        <p:txBody>
          <a:bodyPr anchor="t" anchorCtr="1">
            <a:normAutofit/>
          </a:bodyPr>
          <a:lstStyle>
            <a:lvl1pPr marL="0" indent="0" algn="ctr">
              <a:buFontTx/>
              <a:buNone/>
              <a:defRPr sz="6600">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209782"/>
            <a:ext cx="31998968" cy="1359394"/>
          </a:xfrm>
          <a:prstGeom prst="rect">
            <a:avLst/>
          </a:prstGeom>
        </p:spPr>
        <p:txBody>
          <a:bodyPr anchor="t" anchorCtr="1">
            <a:normAutofit/>
          </a:bodyPr>
          <a:lstStyle>
            <a:lvl1pPr marL="0" indent="0" algn="ctr">
              <a:buFontTx/>
              <a:buNone/>
              <a:defRPr sz="8000" b="1">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extLst>
    <p:ext uri="{DCECCB84-F9BA-43D5-87BE-67443E8EF086}">
      <p15:sldGuideLst xmlns:p15="http://schemas.microsoft.com/office/powerpoint/2012/main">
        <p15:guide id="1" orient="horz" pos="321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68" name="Text Placeholder 3">
            <a:extLst>
              <a:ext uri="{FF2B5EF4-FFF2-40B4-BE49-F238E27FC236}">
                <a16:creationId xmlns:a16="http://schemas.microsoft.com/office/drawing/2014/main" id="{DB9999D9-B032-DE43-B280-10F7DE4240AE}"/>
              </a:ext>
            </a:extLst>
          </p:cNvPr>
          <p:cNvSpPr>
            <a:spLocks noGrp="1"/>
          </p:cNvSpPr>
          <p:nvPr>
            <p:ph type="body" sz="quarter" idx="10" hasCustomPrompt="1"/>
          </p:nvPr>
        </p:nvSpPr>
        <p:spPr>
          <a:xfrm>
            <a:off x="1148074" y="5966815"/>
            <a:ext cx="10056813"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9" name="Text Placeholder 5">
            <a:extLst>
              <a:ext uri="{FF2B5EF4-FFF2-40B4-BE49-F238E27FC236}">
                <a16:creationId xmlns:a16="http://schemas.microsoft.com/office/drawing/2014/main" id="{994A3D29-FC6C-EE4B-9ABE-E27DC2BD9EF6}"/>
              </a:ext>
            </a:extLst>
          </p:cNvPr>
          <p:cNvSpPr>
            <a:spLocks noGrp="1"/>
          </p:cNvSpPr>
          <p:nvPr>
            <p:ph type="body" sz="quarter" idx="11" hasCustomPrompt="1"/>
          </p:nvPr>
        </p:nvSpPr>
        <p:spPr>
          <a:xfrm>
            <a:off x="1148074" y="510983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INTRODUCTION or ABSTRACT</a:t>
            </a:r>
          </a:p>
        </p:txBody>
      </p:sp>
      <p:sp>
        <p:nvSpPr>
          <p:cNvPr id="70" name="Text Placeholder 5">
            <a:extLst>
              <a:ext uri="{FF2B5EF4-FFF2-40B4-BE49-F238E27FC236}">
                <a16:creationId xmlns:a16="http://schemas.microsoft.com/office/drawing/2014/main" id="{C65F0DEA-8BC8-144D-86B3-7990A2E4004F}"/>
              </a:ext>
            </a:extLst>
          </p:cNvPr>
          <p:cNvSpPr>
            <a:spLocks noGrp="1"/>
          </p:cNvSpPr>
          <p:nvPr>
            <p:ph type="body" sz="quarter" idx="20" hasCustomPrompt="1"/>
          </p:nvPr>
        </p:nvSpPr>
        <p:spPr>
          <a:xfrm>
            <a:off x="1090242" y="14181956"/>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OBJECTIVES</a:t>
            </a:r>
          </a:p>
        </p:txBody>
      </p:sp>
      <p:sp>
        <p:nvSpPr>
          <p:cNvPr id="71" name="Text Placeholder 3">
            <a:extLst>
              <a:ext uri="{FF2B5EF4-FFF2-40B4-BE49-F238E27FC236}">
                <a16:creationId xmlns:a16="http://schemas.microsoft.com/office/drawing/2014/main" id="{1BAC3C61-4427-734A-B001-E64F967B25F9}"/>
              </a:ext>
            </a:extLst>
          </p:cNvPr>
          <p:cNvSpPr>
            <a:spLocks noGrp="1"/>
          </p:cNvSpPr>
          <p:nvPr>
            <p:ph type="body" sz="quarter" idx="21" hasCustomPrompt="1"/>
          </p:nvPr>
        </p:nvSpPr>
        <p:spPr>
          <a:xfrm>
            <a:off x="11681570" y="5939569"/>
            <a:ext cx="10048874"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2" name="Text Placeholder 5">
            <a:extLst>
              <a:ext uri="{FF2B5EF4-FFF2-40B4-BE49-F238E27FC236}">
                <a16:creationId xmlns:a16="http://schemas.microsoft.com/office/drawing/2014/main" id="{0D89AF1C-2149-914E-939B-BC1D31AB8886}"/>
              </a:ext>
            </a:extLst>
          </p:cNvPr>
          <p:cNvSpPr>
            <a:spLocks noGrp="1"/>
          </p:cNvSpPr>
          <p:nvPr>
            <p:ph type="body" sz="quarter" idx="22" hasCustomPrompt="1"/>
          </p:nvPr>
        </p:nvSpPr>
        <p:spPr>
          <a:xfrm>
            <a:off x="11681569" y="5146225"/>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MATERIALS &amp; METHODS</a:t>
            </a:r>
          </a:p>
        </p:txBody>
      </p:sp>
      <p:sp>
        <p:nvSpPr>
          <p:cNvPr id="73" name="Text Placeholder 3">
            <a:extLst>
              <a:ext uri="{FF2B5EF4-FFF2-40B4-BE49-F238E27FC236}">
                <a16:creationId xmlns:a16="http://schemas.microsoft.com/office/drawing/2014/main" id="{B5C2A6A1-4D50-144B-B660-E3B3A1643D2A}"/>
              </a:ext>
            </a:extLst>
          </p:cNvPr>
          <p:cNvSpPr>
            <a:spLocks noGrp="1"/>
          </p:cNvSpPr>
          <p:nvPr>
            <p:ph type="body" sz="quarter" idx="23" hasCustomPrompt="1"/>
          </p:nvPr>
        </p:nvSpPr>
        <p:spPr>
          <a:xfrm>
            <a:off x="22207127" y="5939569"/>
            <a:ext cx="10048874"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4" name="Text Placeholder 5">
            <a:extLst>
              <a:ext uri="{FF2B5EF4-FFF2-40B4-BE49-F238E27FC236}">
                <a16:creationId xmlns:a16="http://schemas.microsoft.com/office/drawing/2014/main" id="{1C34E6F0-82AA-D444-B7AF-5A1C80FFB726}"/>
              </a:ext>
            </a:extLst>
          </p:cNvPr>
          <p:cNvSpPr>
            <a:spLocks noGrp="1"/>
          </p:cNvSpPr>
          <p:nvPr>
            <p:ph type="body" sz="quarter" idx="24" hasCustomPrompt="1"/>
          </p:nvPr>
        </p:nvSpPr>
        <p:spPr>
          <a:xfrm>
            <a:off x="22215064" y="5146225"/>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RESULTS</a:t>
            </a:r>
          </a:p>
        </p:txBody>
      </p:sp>
      <p:sp>
        <p:nvSpPr>
          <p:cNvPr id="75" name="Text Placeholder 5">
            <a:extLst>
              <a:ext uri="{FF2B5EF4-FFF2-40B4-BE49-F238E27FC236}">
                <a16:creationId xmlns:a16="http://schemas.microsoft.com/office/drawing/2014/main" id="{BC84A125-71A3-DA49-B2C2-2357C57BB744}"/>
              </a:ext>
            </a:extLst>
          </p:cNvPr>
          <p:cNvSpPr>
            <a:spLocks noGrp="1"/>
          </p:cNvSpPr>
          <p:nvPr>
            <p:ph type="body" sz="quarter" idx="25" hasCustomPrompt="1"/>
          </p:nvPr>
        </p:nvSpPr>
        <p:spPr>
          <a:xfrm>
            <a:off x="32763535" y="5146225"/>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CONCLUSIONS</a:t>
            </a:r>
          </a:p>
        </p:txBody>
      </p:sp>
      <p:sp>
        <p:nvSpPr>
          <p:cNvPr id="76" name="Text Placeholder 3">
            <a:extLst>
              <a:ext uri="{FF2B5EF4-FFF2-40B4-BE49-F238E27FC236}">
                <a16:creationId xmlns:a16="http://schemas.microsoft.com/office/drawing/2014/main" id="{57A858F6-F615-844B-891A-B3F9BC20DF06}"/>
              </a:ext>
            </a:extLst>
          </p:cNvPr>
          <p:cNvSpPr>
            <a:spLocks noGrp="1"/>
          </p:cNvSpPr>
          <p:nvPr>
            <p:ph type="body" sz="quarter" idx="26" hasCustomPrompt="1"/>
          </p:nvPr>
        </p:nvSpPr>
        <p:spPr>
          <a:xfrm>
            <a:off x="32763535" y="5966815"/>
            <a:ext cx="10047018"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80" name="Text Placeholder 5">
            <a:extLst>
              <a:ext uri="{FF2B5EF4-FFF2-40B4-BE49-F238E27FC236}">
                <a16:creationId xmlns:a16="http://schemas.microsoft.com/office/drawing/2014/main" id="{AD1F9F7A-B02D-A44F-BC2C-F04BD0DF641D}"/>
              </a:ext>
            </a:extLst>
          </p:cNvPr>
          <p:cNvSpPr>
            <a:spLocks noGrp="1"/>
          </p:cNvSpPr>
          <p:nvPr>
            <p:ph type="body" sz="quarter" idx="27" hasCustomPrompt="1"/>
          </p:nvPr>
        </p:nvSpPr>
        <p:spPr>
          <a:xfrm>
            <a:off x="32763535" y="14265455"/>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REFERENCES</a:t>
            </a:r>
          </a:p>
        </p:txBody>
      </p:sp>
      <p:sp>
        <p:nvSpPr>
          <p:cNvPr id="81" name="Text Placeholder 3">
            <a:extLst>
              <a:ext uri="{FF2B5EF4-FFF2-40B4-BE49-F238E27FC236}">
                <a16:creationId xmlns:a16="http://schemas.microsoft.com/office/drawing/2014/main" id="{1DC6238A-456D-D042-86DC-A4EFC7437FE9}"/>
              </a:ext>
            </a:extLst>
          </p:cNvPr>
          <p:cNvSpPr>
            <a:spLocks noGrp="1"/>
          </p:cNvSpPr>
          <p:nvPr>
            <p:ph type="body" sz="quarter" idx="28" hasCustomPrompt="1"/>
          </p:nvPr>
        </p:nvSpPr>
        <p:spPr>
          <a:xfrm>
            <a:off x="32761019" y="15067976"/>
            <a:ext cx="10052050"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82" name="Text Placeholder 5">
            <a:extLst>
              <a:ext uri="{FF2B5EF4-FFF2-40B4-BE49-F238E27FC236}">
                <a16:creationId xmlns:a16="http://schemas.microsoft.com/office/drawing/2014/main" id="{CA5DA6C8-3282-EB48-9A7F-09D4C1F189FD}"/>
              </a:ext>
            </a:extLst>
          </p:cNvPr>
          <p:cNvSpPr>
            <a:spLocks noGrp="1"/>
          </p:cNvSpPr>
          <p:nvPr>
            <p:ph type="body" sz="quarter" idx="29" hasCustomPrompt="1"/>
          </p:nvPr>
        </p:nvSpPr>
        <p:spPr>
          <a:xfrm>
            <a:off x="32763535"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ACKNOWLEDGEMENTS or  CONTACT</a:t>
            </a:r>
          </a:p>
        </p:txBody>
      </p:sp>
      <p:sp>
        <p:nvSpPr>
          <p:cNvPr id="83" name="Text Placeholder 3">
            <a:extLst>
              <a:ext uri="{FF2B5EF4-FFF2-40B4-BE49-F238E27FC236}">
                <a16:creationId xmlns:a16="http://schemas.microsoft.com/office/drawing/2014/main" id="{F825EF5F-3C91-8A4E-A34D-607F96067AFA}"/>
              </a:ext>
            </a:extLst>
          </p:cNvPr>
          <p:cNvSpPr>
            <a:spLocks noGrp="1"/>
          </p:cNvSpPr>
          <p:nvPr>
            <p:ph type="body" sz="quarter" idx="30" hasCustomPrompt="1"/>
          </p:nvPr>
        </p:nvSpPr>
        <p:spPr>
          <a:xfrm>
            <a:off x="32761019" y="26433446"/>
            <a:ext cx="10052050"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84" name="Text Placeholder 3">
            <a:extLst>
              <a:ext uri="{FF2B5EF4-FFF2-40B4-BE49-F238E27FC236}">
                <a16:creationId xmlns:a16="http://schemas.microsoft.com/office/drawing/2014/main" id="{7AC7A3C2-6531-4C48-BD62-4A78A9645126}"/>
              </a:ext>
            </a:extLst>
          </p:cNvPr>
          <p:cNvSpPr>
            <a:spLocks noGrp="1"/>
          </p:cNvSpPr>
          <p:nvPr>
            <p:ph type="body" sz="quarter" idx="96" hasCustomPrompt="1"/>
          </p:nvPr>
        </p:nvSpPr>
        <p:spPr>
          <a:xfrm>
            <a:off x="1083891" y="14995183"/>
            <a:ext cx="10056813"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85" name="Text Placeholder 76">
            <a:extLst>
              <a:ext uri="{FF2B5EF4-FFF2-40B4-BE49-F238E27FC236}">
                <a16:creationId xmlns:a16="http://schemas.microsoft.com/office/drawing/2014/main" id="{DD976D66-55E1-F948-8D24-0A598972B7A5}"/>
              </a:ext>
            </a:extLst>
          </p:cNvPr>
          <p:cNvSpPr>
            <a:spLocks noGrp="1"/>
          </p:cNvSpPr>
          <p:nvPr>
            <p:ph type="body" sz="quarter" idx="150" hasCustomPrompt="1"/>
          </p:nvPr>
        </p:nvSpPr>
        <p:spPr>
          <a:xfrm>
            <a:off x="5932593" y="2947817"/>
            <a:ext cx="31998968" cy="1280160"/>
          </a:xfrm>
          <a:prstGeom prst="rect">
            <a:avLst/>
          </a:prstGeom>
        </p:spPr>
        <p:txBody>
          <a:bodyPr>
            <a:normAutofit/>
          </a:bodyPr>
          <a:lstStyle>
            <a:lvl1pPr marL="0" indent="0" algn="ctr">
              <a:buFontTx/>
              <a:buNone/>
              <a:defRPr sz="4400">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86" name="Text Placeholder 76">
            <a:extLst>
              <a:ext uri="{FF2B5EF4-FFF2-40B4-BE49-F238E27FC236}">
                <a16:creationId xmlns:a16="http://schemas.microsoft.com/office/drawing/2014/main" id="{2C2C6634-C788-A24C-8B1A-6EA0542E53B4}"/>
              </a:ext>
            </a:extLst>
          </p:cNvPr>
          <p:cNvSpPr>
            <a:spLocks noGrp="1"/>
          </p:cNvSpPr>
          <p:nvPr>
            <p:ph type="body" sz="quarter" idx="151" hasCustomPrompt="1"/>
          </p:nvPr>
        </p:nvSpPr>
        <p:spPr>
          <a:xfrm>
            <a:off x="5932593" y="1628358"/>
            <a:ext cx="31998968" cy="1280160"/>
          </a:xfrm>
          <a:prstGeom prst="rect">
            <a:avLst/>
          </a:prstGeom>
        </p:spPr>
        <p:txBody>
          <a:bodyPr anchor="t" anchorCtr="1">
            <a:normAutofit/>
          </a:bodyPr>
          <a:lstStyle>
            <a:lvl1pPr marL="0" indent="0" algn="ctr">
              <a:buFontTx/>
              <a:buNone/>
              <a:defRPr sz="6600">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7" name="Text Placeholder 76">
            <a:extLst>
              <a:ext uri="{FF2B5EF4-FFF2-40B4-BE49-F238E27FC236}">
                <a16:creationId xmlns:a16="http://schemas.microsoft.com/office/drawing/2014/main" id="{0AAD872F-A38B-B049-9E5A-B1F7AD2DF912}"/>
              </a:ext>
            </a:extLst>
          </p:cNvPr>
          <p:cNvSpPr>
            <a:spLocks noGrp="1"/>
          </p:cNvSpPr>
          <p:nvPr>
            <p:ph type="body" sz="quarter" idx="153" hasCustomPrompt="1"/>
          </p:nvPr>
        </p:nvSpPr>
        <p:spPr>
          <a:xfrm>
            <a:off x="5932593" y="209782"/>
            <a:ext cx="31998968" cy="1359394"/>
          </a:xfrm>
          <a:prstGeom prst="rect">
            <a:avLst/>
          </a:prstGeom>
        </p:spPr>
        <p:txBody>
          <a:bodyPr anchor="t" anchorCtr="1">
            <a:normAutofit/>
          </a:bodyPr>
          <a:lstStyle>
            <a:lvl1pPr marL="0" indent="0" algn="ctr">
              <a:buFontTx/>
              <a:buNone/>
              <a:defRPr sz="8000" b="1">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sp>
        <p:nvSpPr>
          <p:cNvPr id="5" name="Rectangle 36">
            <a:extLst>
              <a:ext uri="{FF2B5EF4-FFF2-40B4-BE49-F238E27FC236}">
                <a16:creationId xmlns:a16="http://schemas.microsoft.com/office/drawing/2014/main" id="{B8960428-AECF-6B4B-B332-48160A87CED3}"/>
              </a:ext>
            </a:extLst>
          </p:cNvPr>
          <p:cNvSpPr>
            <a:spLocks noChangeArrowheads="1"/>
          </p:cNvSpPr>
          <p:nvPr userDrawn="1"/>
        </p:nvSpPr>
        <p:spPr bwMode="auto">
          <a:xfrm>
            <a:off x="0" y="31191530"/>
            <a:ext cx="43891200" cy="1726870"/>
          </a:xfrm>
          <a:prstGeom prst="rect">
            <a:avLst/>
          </a:prstGeom>
          <a:solidFill>
            <a:schemeClr val="accent1">
              <a:lumMod val="50000"/>
            </a:schemeClr>
          </a:solidFill>
          <a:ln w="9525">
            <a:noFill/>
            <a:miter lim="800000"/>
            <a:headEnd/>
            <a:tailEnd/>
          </a:ln>
          <a:effectLst/>
        </p:spPr>
        <p:txBody>
          <a:bodyPr wrap="none" lIns="260086" tIns="130043" rIns="260086" bIns="130043" anchor="ctr"/>
          <a:lstStyle/>
          <a:p>
            <a:pPr>
              <a:defRPr/>
            </a:pPr>
            <a:endParaRPr lang="en-US" sz="13978" dirty="0"/>
          </a:p>
        </p:txBody>
      </p:sp>
      <p:sp>
        <p:nvSpPr>
          <p:cNvPr id="6" name="Rectangle 36">
            <a:extLst>
              <a:ext uri="{FF2B5EF4-FFF2-40B4-BE49-F238E27FC236}">
                <a16:creationId xmlns:a16="http://schemas.microsoft.com/office/drawing/2014/main" id="{09FD8DB9-A9C7-874D-87B2-9285AECC9E3B}"/>
              </a:ext>
            </a:extLst>
          </p:cNvPr>
          <p:cNvSpPr>
            <a:spLocks noChangeArrowheads="1"/>
          </p:cNvSpPr>
          <p:nvPr userDrawn="1"/>
        </p:nvSpPr>
        <p:spPr bwMode="auto">
          <a:xfrm>
            <a:off x="0" y="-15834"/>
            <a:ext cx="43891200" cy="5186922"/>
          </a:xfrm>
          <a:prstGeom prst="rect">
            <a:avLst/>
          </a:prstGeom>
          <a:solidFill>
            <a:schemeClr val="accent1">
              <a:lumMod val="50000"/>
            </a:schemeClr>
          </a:solidFill>
          <a:ln w="9525">
            <a:noFill/>
            <a:miter lim="800000"/>
            <a:headEnd/>
            <a:tailEnd/>
          </a:ln>
          <a:effectLst/>
        </p:spPr>
        <p:txBody>
          <a:bodyPr wrap="none" lIns="260086" tIns="130043" rIns="260086" bIns="130043" anchor="ctr"/>
          <a:lstStyle/>
          <a:p>
            <a:pPr>
              <a:defRPr/>
            </a:pPr>
            <a:endParaRPr lang="en-US" sz="13978" dirty="0"/>
          </a:p>
        </p:txBody>
      </p:sp>
      <p:sp>
        <p:nvSpPr>
          <p:cNvPr id="7" name="Rounded Rectangle 6">
            <a:extLst>
              <a:ext uri="{FF2B5EF4-FFF2-40B4-BE49-F238E27FC236}">
                <a16:creationId xmlns:a16="http://schemas.microsoft.com/office/drawing/2014/main" id="{DB092838-408F-4440-B2D2-A65569FD0EE5}"/>
              </a:ext>
            </a:extLst>
          </p:cNvPr>
          <p:cNvSpPr/>
          <p:nvPr userDrawn="1"/>
        </p:nvSpPr>
        <p:spPr>
          <a:xfrm>
            <a:off x="731517" y="4135663"/>
            <a:ext cx="42428163" cy="27683945"/>
          </a:xfrm>
          <a:prstGeom prst="roundRect">
            <a:avLst>
              <a:gd name="adj" fmla="val 0"/>
            </a:avLst>
          </a:prstGeom>
          <a:solidFill>
            <a:schemeClr val="bg1"/>
          </a:solidFill>
          <a:ln w="19050">
            <a:solidFill>
              <a:schemeClr val="accent1">
                <a:lumMod val="50000"/>
              </a:schemeClr>
            </a:solidFill>
          </a:ln>
          <a:effectLst>
            <a:outerShdw blurRad="355600" sx="101000" sy="101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78"/>
          </a:p>
        </p:txBody>
      </p:sp>
      <p:sp>
        <p:nvSpPr>
          <p:cNvPr id="10" name="Text Box 14"/>
          <p:cNvSpPr txBox="1">
            <a:spLocks noChangeArrowheads="1"/>
          </p:cNvSpPr>
          <p:nvPr/>
        </p:nvSpPr>
        <p:spPr bwMode="auto">
          <a:xfrm>
            <a:off x="731517" y="32054965"/>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sp>
        <p:nvSpPr>
          <p:cNvPr id="3" name="Rectangle 36">
            <a:extLst>
              <a:ext uri="{FF2B5EF4-FFF2-40B4-BE49-F238E27FC236}">
                <a16:creationId xmlns:a16="http://schemas.microsoft.com/office/drawing/2014/main" id="{946E5B6B-C0EB-774F-84E6-DB70C1B05BBB}"/>
              </a:ext>
            </a:extLst>
          </p:cNvPr>
          <p:cNvSpPr>
            <a:spLocks noChangeArrowheads="1"/>
          </p:cNvSpPr>
          <p:nvPr userDrawn="1"/>
        </p:nvSpPr>
        <p:spPr bwMode="auto">
          <a:xfrm>
            <a:off x="0" y="31191530"/>
            <a:ext cx="43891200" cy="1726870"/>
          </a:xfrm>
          <a:prstGeom prst="rect">
            <a:avLst/>
          </a:prstGeom>
          <a:solidFill>
            <a:schemeClr val="accent1">
              <a:lumMod val="50000"/>
            </a:schemeClr>
          </a:solidFill>
          <a:ln w="9525">
            <a:noFill/>
            <a:miter lim="800000"/>
            <a:headEnd/>
            <a:tailEnd/>
          </a:ln>
          <a:effectLst/>
        </p:spPr>
        <p:txBody>
          <a:bodyPr wrap="none" lIns="260086" tIns="130043" rIns="260086" bIns="130043" anchor="ctr"/>
          <a:lstStyle/>
          <a:p>
            <a:pPr>
              <a:defRPr/>
            </a:pPr>
            <a:endParaRPr lang="en-US" sz="13978" dirty="0"/>
          </a:p>
        </p:txBody>
      </p:sp>
      <p:sp>
        <p:nvSpPr>
          <p:cNvPr id="4" name="Rectangle 36">
            <a:extLst>
              <a:ext uri="{FF2B5EF4-FFF2-40B4-BE49-F238E27FC236}">
                <a16:creationId xmlns:a16="http://schemas.microsoft.com/office/drawing/2014/main" id="{630A12C4-97F8-4F40-B1A5-92179D7A776E}"/>
              </a:ext>
            </a:extLst>
          </p:cNvPr>
          <p:cNvSpPr>
            <a:spLocks noChangeArrowheads="1"/>
          </p:cNvSpPr>
          <p:nvPr userDrawn="1"/>
        </p:nvSpPr>
        <p:spPr bwMode="auto">
          <a:xfrm>
            <a:off x="0" y="-15834"/>
            <a:ext cx="43891200" cy="5186922"/>
          </a:xfrm>
          <a:prstGeom prst="rect">
            <a:avLst/>
          </a:prstGeom>
          <a:solidFill>
            <a:schemeClr val="accent1">
              <a:lumMod val="50000"/>
            </a:schemeClr>
          </a:solidFill>
          <a:ln w="9525">
            <a:noFill/>
            <a:miter lim="800000"/>
            <a:headEnd/>
            <a:tailEnd/>
          </a:ln>
          <a:effectLst/>
        </p:spPr>
        <p:txBody>
          <a:bodyPr wrap="none" lIns="260086" tIns="130043" rIns="260086" bIns="130043" anchor="ctr"/>
          <a:lstStyle/>
          <a:p>
            <a:pPr>
              <a:defRPr/>
            </a:pPr>
            <a:endParaRPr lang="en-US" sz="13978" dirty="0"/>
          </a:p>
        </p:txBody>
      </p:sp>
      <p:sp>
        <p:nvSpPr>
          <p:cNvPr id="5" name="Rounded Rectangle 4">
            <a:extLst>
              <a:ext uri="{FF2B5EF4-FFF2-40B4-BE49-F238E27FC236}">
                <a16:creationId xmlns:a16="http://schemas.microsoft.com/office/drawing/2014/main" id="{F0E3A844-C1E6-A44D-8098-DA3E856EA7D8}"/>
              </a:ext>
            </a:extLst>
          </p:cNvPr>
          <p:cNvSpPr/>
          <p:nvPr userDrawn="1"/>
        </p:nvSpPr>
        <p:spPr>
          <a:xfrm>
            <a:off x="731517" y="4135663"/>
            <a:ext cx="42428163" cy="27683945"/>
          </a:xfrm>
          <a:prstGeom prst="roundRect">
            <a:avLst>
              <a:gd name="adj" fmla="val 0"/>
            </a:avLst>
          </a:prstGeom>
          <a:solidFill>
            <a:schemeClr val="bg1"/>
          </a:solidFill>
          <a:ln w="19050">
            <a:solidFill>
              <a:schemeClr val="accent1">
                <a:lumMod val="50000"/>
              </a:schemeClr>
            </a:solidFill>
          </a:ln>
          <a:effectLst>
            <a:outerShdw blurRad="355600" sx="101000" sy="101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78"/>
          </a:p>
        </p:txBody>
      </p:sp>
      <p:sp>
        <p:nvSpPr>
          <p:cNvPr id="6" name="Text Box 14">
            <a:extLst>
              <a:ext uri="{FF2B5EF4-FFF2-40B4-BE49-F238E27FC236}">
                <a16:creationId xmlns:a16="http://schemas.microsoft.com/office/drawing/2014/main" id="{D39F7EEB-85E1-AB4C-AFD9-37B035A830F0}"/>
              </a:ext>
            </a:extLst>
          </p:cNvPr>
          <p:cNvSpPr txBox="1">
            <a:spLocks noChangeArrowheads="1"/>
          </p:cNvSpPr>
          <p:nvPr userDrawn="1"/>
        </p:nvSpPr>
        <p:spPr bwMode="auto">
          <a:xfrm>
            <a:off x="731517" y="32054965"/>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1530E01-B262-B047-951C-9A1F3925E675}"/>
              </a:ext>
            </a:extLst>
          </p:cNvPr>
          <p:cNvSpPr>
            <a:spLocks noGrp="1"/>
          </p:cNvSpPr>
          <p:nvPr>
            <p:ph type="body" sz="quarter" idx="10"/>
          </p:nvPr>
        </p:nvSpPr>
        <p:spPr>
          <a:xfrm>
            <a:off x="1204542" y="5544990"/>
            <a:ext cx="10056813" cy="846363"/>
          </a:xfrm>
        </p:spPr>
        <p:txBody>
          <a:bodyPr/>
          <a:lstStyle/>
          <a:p>
            <a:endParaRPr lang="en-US"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5670D40C-5BD0-FC47-BDCE-BDE48A160F35}"/>
              </a:ext>
            </a:extLst>
          </p:cNvPr>
          <p:cNvSpPr>
            <a:spLocks noGrp="1"/>
          </p:cNvSpPr>
          <p:nvPr>
            <p:ph type="body" sz="quarter" idx="11"/>
          </p:nvPr>
        </p:nvSpPr>
        <p:spPr>
          <a:xfrm>
            <a:off x="1204542" y="4688012"/>
            <a:ext cx="10048875" cy="754045"/>
          </a:xfrm>
        </p:spPr>
        <p:txBody>
          <a:bodyPr/>
          <a:lstStyle/>
          <a:p>
            <a:endParaRPr lang="en-US" dirty="0">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9EE92D83-3B0F-8142-BF87-BE89F4B3C124}"/>
              </a:ext>
            </a:extLst>
          </p:cNvPr>
          <p:cNvSpPr>
            <a:spLocks noGrp="1"/>
          </p:cNvSpPr>
          <p:nvPr>
            <p:ph type="body" sz="quarter" idx="20"/>
          </p:nvPr>
        </p:nvSpPr>
        <p:spPr>
          <a:xfrm>
            <a:off x="1204542" y="18144358"/>
            <a:ext cx="10050462" cy="754045"/>
          </a:xfrm>
        </p:spPr>
        <p:txBody>
          <a:bodyPr/>
          <a:lstStyle/>
          <a:p>
            <a:endParaRPr lang="en-US" dirty="0">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37463DA4-FC08-CE4D-9DCC-0E2B3981D8B6}"/>
              </a:ext>
            </a:extLst>
          </p:cNvPr>
          <p:cNvSpPr>
            <a:spLocks noGrp="1"/>
          </p:cNvSpPr>
          <p:nvPr>
            <p:ph type="body" sz="quarter" idx="21"/>
          </p:nvPr>
        </p:nvSpPr>
        <p:spPr>
          <a:xfrm>
            <a:off x="17311524" y="5517744"/>
            <a:ext cx="10048874" cy="846363"/>
          </a:xfrm>
        </p:spPr>
        <p:txBody>
          <a:bodyPr/>
          <a:lstStyle/>
          <a:p>
            <a:endParaRPr lang="en-US" dirty="0">
              <a:latin typeface="Arial" panose="020B0604020202020204" pitchFamily="34" charset="0"/>
              <a:cs typeface="Arial" panose="020B0604020202020204" pitchFamily="34" charset="0"/>
            </a:endParaRPr>
          </a:p>
        </p:txBody>
      </p:sp>
      <p:sp>
        <p:nvSpPr>
          <p:cNvPr id="6" name="Text Placeholder 5">
            <a:extLst>
              <a:ext uri="{FF2B5EF4-FFF2-40B4-BE49-F238E27FC236}">
                <a16:creationId xmlns:a16="http://schemas.microsoft.com/office/drawing/2014/main" id="{46B6BEA9-4297-E841-A5DF-3FC5A8689F40}"/>
              </a:ext>
            </a:extLst>
          </p:cNvPr>
          <p:cNvSpPr>
            <a:spLocks noGrp="1"/>
          </p:cNvSpPr>
          <p:nvPr>
            <p:ph type="body" sz="quarter" idx="22"/>
          </p:nvPr>
        </p:nvSpPr>
        <p:spPr>
          <a:xfrm>
            <a:off x="17311523" y="4724400"/>
            <a:ext cx="10048875" cy="754045"/>
          </a:xfrm>
        </p:spPr>
        <p:txBody>
          <a:bodyPr/>
          <a:lstStyle/>
          <a:p>
            <a:endParaRPr lang="en-US" dirty="0">
              <a:latin typeface="Arial" panose="020B0604020202020204" pitchFamily="34" charset="0"/>
              <a:cs typeface="Arial" panose="020B0604020202020204" pitchFamily="34" charset="0"/>
            </a:endParaRPr>
          </a:p>
        </p:txBody>
      </p:sp>
      <p:sp>
        <p:nvSpPr>
          <p:cNvPr id="7" name="Text Placeholder 6">
            <a:extLst>
              <a:ext uri="{FF2B5EF4-FFF2-40B4-BE49-F238E27FC236}">
                <a16:creationId xmlns:a16="http://schemas.microsoft.com/office/drawing/2014/main" id="{675A44F2-261A-4B4F-ADD6-1D08D12764A1}"/>
              </a:ext>
            </a:extLst>
          </p:cNvPr>
          <p:cNvSpPr>
            <a:spLocks noGrp="1"/>
          </p:cNvSpPr>
          <p:nvPr>
            <p:ph type="body" sz="quarter" idx="23"/>
          </p:nvPr>
        </p:nvSpPr>
        <p:spPr>
          <a:xfrm>
            <a:off x="16777194" y="19016043"/>
            <a:ext cx="10048874" cy="846363"/>
          </a:xfrm>
        </p:spPr>
        <p:txBody>
          <a:bodyPr/>
          <a:lstStyle/>
          <a:p>
            <a:endParaRPr lang="en-US" dirty="0">
              <a:latin typeface="Arial" panose="020B0604020202020204" pitchFamily="34" charset="0"/>
              <a:cs typeface="Arial" panose="020B0604020202020204" pitchFamily="34" charset="0"/>
            </a:endParaRPr>
          </a:p>
        </p:txBody>
      </p:sp>
      <p:sp>
        <p:nvSpPr>
          <p:cNvPr id="8" name="Text Placeholder 7">
            <a:extLst>
              <a:ext uri="{FF2B5EF4-FFF2-40B4-BE49-F238E27FC236}">
                <a16:creationId xmlns:a16="http://schemas.microsoft.com/office/drawing/2014/main" id="{B143406A-EFD5-2E42-865D-A4660751CC04}"/>
              </a:ext>
            </a:extLst>
          </p:cNvPr>
          <p:cNvSpPr>
            <a:spLocks noGrp="1"/>
          </p:cNvSpPr>
          <p:nvPr>
            <p:ph type="body" sz="quarter" idx="24"/>
          </p:nvPr>
        </p:nvSpPr>
        <p:spPr>
          <a:xfrm>
            <a:off x="16785131" y="18222699"/>
            <a:ext cx="10058400" cy="754045"/>
          </a:xfrm>
        </p:spPr>
        <p:txBody>
          <a:bodyPr/>
          <a:lstStyle/>
          <a:p>
            <a:endParaRPr lang="en-US" dirty="0">
              <a:latin typeface="Arial" panose="020B0604020202020204" pitchFamily="34" charset="0"/>
              <a:cs typeface="Arial" panose="020B0604020202020204" pitchFamily="34" charset="0"/>
            </a:endParaRPr>
          </a:p>
        </p:txBody>
      </p:sp>
      <p:sp>
        <p:nvSpPr>
          <p:cNvPr id="9" name="Text Placeholder 8">
            <a:extLst>
              <a:ext uri="{FF2B5EF4-FFF2-40B4-BE49-F238E27FC236}">
                <a16:creationId xmlns:a16="http://schemas.microsoft.com/office/drawing/2014/main" id="{C386760F-A20B-7F49-9C12-75A6EA2EB5FA}"/>
              </a:ext>
            </a:extLst>
          </p:cNvPr>
          <p:cNvSpPr>
            <a:spLocks noGrp="1"/>
          </p:cNvSpPr>
          <p:nvPr>
            <p:ph type="body" sz="quarter" idx="25"/>
          </p:nvPr>
        </p:nvSpPr>
        <p:spPr>
          <a:xfrm>
            <a:off x="32820003" y="4724400"/>
            <a:ext cx="10047018" cy="754045"/>
          </a:xfrm>
        </p:spPr>
        <p:txBody>
          <a:bodyPr/>
          <a:lstStyle/>
          <a:p>
            <a:endParaRPr lang="en-US" dirty="0">
              <a:latin typeface="Arial" panose="020B0604020202020204" pitchFamily="34" charset="0"/>
              <a:cs typeface="Arial" panose="020B0604020202020204" pitchFamily="34" charset="0"/>
            </a:endParaRPr>
          </a:p>
        </p:txBody>
      </p:sp>
      <p:sp>
        <p:nvSpPr>
          <p:cNvPr id="10" name="Text Placeholder 9">
            <a:extLst>
              <a:ext uri="{FF2B5EF4-FFF2-40B4-BE49-F238E27FC236}">
                <a16:creationId xmlns:a16="http://schemas.microsoft.com/office/drawing/2014/main" id="{D765487B-6201-6645-A16D-3E0C337F590E}"/>
              </a:ext>
            </a:extLst>
          </p:cNvPr>
          <p:cNvSpPr>
            <a:spLocks noGrp="1"/>
          </p:cNvSpPr>
          <p:nvPr>
            <p:ph type="body" sz="quarter" idx="26"/>
          </p:nvPr>
        </p:nvSpPr>
        <p:spPr>
          <a:xfrm>
            <a:off x="32820003" y="5544990"/>
            <a:ext cx="10047018" cy="846363"/>
          </a:xfrm>
        </p:spPr>
        <p:txBody>
          <a:bodyPr/>
          <a:lstStyle/>
          <a:p>
            <a:endParaRPr lang="en-US" dirty="0">
              <a:latin typeface="Arial" panose="020B0604020202020204" pitchFamily="34" charset="0"/>
              <a:cs typeface="Arial" panose="020B0604020202020204" pitchFamily="34" charset="0"/>
            </a:endParaRPr>
          </a:p>
        </p:txBody>
      </p:sp>
      <p:sp>
        <p:nvSpPr>
          <p:cNvPr id="11" name="Text Placeholder 10">
            <a:extLst>
              <a:ext uri="{FF2B5EF4-FFF2-40B4-BE49-F238E27FC236}">
                <a16:creationId xmlns:a16="http://schemas.microsoft.com/office/drawing/2014/main" id="{F641841A-54DE-F445-A718-355188557039}"/>
              </a:ext>
            </a:extLst>
          </p:cNvPr>
          <p:cNvSpPr>
            <a:spLocks noGrp="1"/>
          </p:cNvSpPr>
          <p:nvPr>
            <p:ph type="body" sz="quarter" idx="27"/>
          </p:nvPr>
        </p:nvSpPr>
        <p:spPr>
          <a:xfrm>
            <a:off x="32763535" y="22190256"/>
            <a:ext cx="10047018" cy="754045"/>
          </a:xfrm>
        </p:spPr>
        <p:txBody>
          <a:bodyPr/>
          <a:lstStyle/>
          <a:p>
            <a:endParaRPr lang="en-US" dirty="0">
              <a:latin typeface="Arial" panose="020B0604020202020204" pitchFamily="34" charset="0"/>
              <a:cs typeface="Arial" panose="020B0604020202020204" pitchFamily="34" charset="0"/>
            </a:endParaRPr>
          </a:p>
        </p:txBody>
      </p:sp>
      <p:sp>
        <p:nvSpPr>
          <p:cNvPr id="12" name="Text Placeholder 11">
            <a:extLst>
              <a:ext uri="{FF2B5EF4-FFF2-40B4-BE49-F238E27FC236}">
                <a16:creationId xmlns:a16="http://schemas.microsoft.com/office/drawing/2014/main" id="{15A77928-6D48-FC48-808A-E68EF48360FB}"/>
              </a:ext>
            </a:extLst>
          </p:cNvPr>
          <p:cNvSpPr>
            <a:spLocks noGrp="1"/>
          </p:cNvSpPr>
          <p:nvPr>
            <p:ph type="body" sz="quarter" idx="28"/>
          </p:nvPr>
        </p:nvSpPr>
        <p:spPr>
          <a:xfrm>
            <a:off x="32761019" y="22992777"/>
            <a:ext cx="10052050" cy="846363"/>
          </a:xfrm>
        </p:spPr>
        <p:txBody>
          <a:bodyPr/>
          <a:lstStyle/>
          <a:p>
            <a:endParaRPr lang="en-US" dirty="0">
              <a:latin typeface="Arial" panose="020B0604020202020204" pitchFamily="34" charset="0"/>
              <a:cs typeface="Arial" panose="020B0604020202020204" pitchFamily="34" charset="0"/>
            </a:endParaRPr>
          </a:p>
        </p:txBody>
      </p:sp>
      <p:sp>
        <p:nvSpPr>
          <p:cNvPr id="13" name="Text Placeholder 12">
            <a:extLst>
              <a:ext uri="{FF2B5EF4-FFF2-40B4-BE49-F238E27FC236}">
                <a16:creationId xmlns:a16="http://schemas.microsoft.com/office/drawing/2014/main" id="{AFE1A4CF-366C-A74D-90FE-5ACBD4F9943B}"/>
              </a:ext>
            </a:extLst>
          </p:cNvPr>
          <p:cNvSpPr>
            <a:spLocks noGrp="1"/>
          </p:cNvSpPr>
          <p:nvPr>
            <p:ph type="body" sz="quarter" idx="29"/>
          </p:nvPr>
        </p:nvSpPr>
        <p:spPr/>
        <p:txBody>
          <a:bodyPr/>
          <a:lstStyle/>
          <a:p>
            <a:endParaRPr lang="en-US" dirty="0">
              <a:latin typeface="Arial" panose="020B0604020202020204" pitchFamily="34" charset="0"/>
              <a:cs typeface="Arial" panose="020B0604020202020204" pitchFamily="34" charset="0"/>
            </a:endParaRPr>
          </a:p>
        </p:txBody>
      </p:sp>
      <p:sp>
        <p:nvSpPr>
          <p:cNvPr id="14" name="Text Placeholder 13">
            <a:extLst>
              <a:ext uri="{FF2B5EF4-FFF2-40B4-BE49-F238E27FC236}">
                <a16:creationId xmlns:a16="http://schemas.microsoft.com/office/drawing/2014/main" id="{C9F5A64B-CFC8-054F-A52E-A08D1C0AEA25}"/>
              </a:ext>
            </a:extLst>
          </p:cNvPr>
          <p:cNvSpPr>
            <a:spLocks noGrp="1"/>
          </p:cNvSpPr>
          <p:nvPr>
            <p:ph type="body" sz="quarter" idx="30"/>
          </p:nvPr>
        </p:nvSpPr>
        <p:spPr/>
        <p:txBody>
          <a:bodyPr/>
          <a:lstStyle/>
          <a:p>
            <a:endParaRPr lang="en-US" dirty="0">
              <a:latin typeface="Arial" panose="020B0604020202020204" pitchFamily="34" charset="0"/>
              <a:cs typeface="Arial" panose="020B0604020202020204" pitchFamily="34" charset="0"/>
            </a:endParaRPr>
          </a:p>
        </p:txBody>
      </p:sp>
      <p:sp>
        <p:nvSpPr>
          <p:cNvPr id="15" name="Text Placeholder 14">
            <a:extLst>
              <a:ext uri="{FF2B5EF4-FFF2-40B4-BE49-F238E27FC236}">
                <a16:creationId xmlns:a16="http://schemas.microsoft.com/office/drawing/2014/main" id="{49C7C664-4AB0-A147-ABBE-224EDE5467C6}"/>
              </a:ext>
            </a:extLst>
          </p:cNvPr>
          <p:cNvSpPr>
            <a:spLocks noGrp="1"/>
          </p:cNvSpPr>
          <p:nvPr>
            <p:ph type="body" sz="quarter" idx="96"/>
          </p:nvPr>
        </p:nvSpPr>
        <p:spPr>
          <a:xfrm>
            <a:off x="1198191" y="18957585"/>
            <a:ext cx="10056813" cy="846363"/>
          </a:xfrm>
        </p:spPr>
        <p:txBody>
          <a:bodyPr/>
          <a:lstStyle/>
          <a:p>
            <a:endParaRPr lang="en-US" dirty="0">
              <a:latin typeface="Arial" panose="020B0604020202020204" pitchFamily="34" charset="0"/>
              <a:cs typeface="Arial" panose="020B0604020202020204" pitchFamily="34" charset="0"/>
            </a:endParaRPr>
          </a:p>
        </p:txBody>
      </p:sp>
      <p:sp>
        <p:nvSpPr>
          <p:cNvPr id="16" name="Text Placeholder 15">
            <a:extLst>
              <a:ext uri="{FF2B5EF4-FFF2-40B4-BE49-F238E27FC236}">
                <a16:creationId xmlns:a16="http://schemas.microsoft.com/office/drawing/2014/main" id="{778E60CB-0EBD-4049-BFFD-CAB062A6CA0F}"/>
              </a:ext>
            </a:extLst>
          </p:cNvPr>
          <p:cNvSpPr>
            <a:spLocks noGrp="1"/>
          </p:cNvSpPr>
          <p:nvPr>
            <p:ph type="body" sz="quarter" idx="150"/>
          </p:nvPr>
        </p:nvSpPr>
        <p:spPr>
          <a:xfrm>
            <a:off x="5932593" y="3127915"/>
            <a:ext cx="31998968" cy="1140673"/>
          </a:xfrm>
        </p:spPr>
        <p:txBody>
          <a:bodyPr/>
          <a:lstStyle/>
          <a:p>
            <a:endParaRPr lang="en-US" dirty="0">
              <a:latin typeface="Arial" panose="020B0604020202020204" pitchFamily="34" charset="0"/>
              <a:cs typeface="Arial" panose="020B0604020202020204" pitchFamily="34" charset="0"/>
            </a:endParaRPr>
          </a:p>
        </p:txBody>
      </p:sp>
      <p:sp>
        <p:nvSpPr>
          <p:cNvPr id="17" name="Text Placeholder 16">
            <a:extLst>
              <a:ext uri="{FF2B5EF4-FFF2-40B4-BE49-F238E27FC236}">
                <a16:creationId xmlns:a16="http://schemas.microsoft.com/office/drawing/2014/main" id="{9AAB1BB2-2685-9042-9343-90636A19089C}"/>
              </a:ext>
            </a:extLst>
          </p:cNvPr>
          <p:cNvSpPr>
            <a:spLocks noGrp="1"/>
          </p:cNvSpPr>
          <p:nvPr>
            <p:ph type="body" sz="quarter" idx="151"/>
          </p:nvPr>
        </p:nvSpPr>
        <p:spPr>
          <a:xfrm>
            <a:off x="5932593" y="1771555"/>
            <a:ext cx="31998968" cy="1280160"/>
          </a:xfrm>
        </p:spPr>
        <p:txBody>
          <a:bodyPr/>
          <a:lstStyle/>
          <a:p>
            <a:endParaRPr lang="en-US" dirty="0">
              <a:latin typeface="Arial" panose="020B0604020202020204" pitchFamily="34" charset="0"/>
              <a:cs typeface="Arial" panose="020B0604020202020204" pitchFamily="34" charset="0"/>
            </a:endParaRPr>
          </a:p>
        </p:txBody>
      </p:sp>
      <p:sp>
        <p:nvSpPr>
          <p:cNvPr id="18" name="Text Placeholder 17">
            <a:extLst>
              <a:ext uri="{FF2B5EF4-FFF2-40B4-BE49-F238E27FC236}">
                <a16:creationId xmlns:a16="http://schemas.microsoft.com/office/drawing/2014/main" id="{9FFCC562-221F-8240-980C-DCE8D467C705}"/>
              </a:ext>
            </a:extLst>
          </p:cNvPr>
          <p:cNvSpPr>
            <a:spLocks noGrp="1"/>
          </p:cNvSpPr>
          <p:nvPr>
            <p:ph type="body" sz="quarter" idx="153"/>
          </p:nvPr>
        </p:nvSpPr>
        <p:spPr/>
        <p:txBody>
          <a:bodyPr/>
          <a:lstStyle/>
          <a:p>
            <a:endParaRPr lang="en-US" dirty="0">
              <a:latin typeface="Arial" panose="020B0604020202020204" pitchFamily="34" charset="0"/>
              <a:cs typeface="Arial" panose="020B0604020202020204" pitchFamily="34" charset="0"/>
            </a:endParaRPr>
          </a:p>
        </p:txBody>
      </p:sp>
      <p:pic>
        <p:nvPicPr>
          <p:cNvPr id="21" name="Picture 20" descr="Logo, icon&#10;&#10;Description automatically generated">
            <a:extLst>
              <a:ext uri="{FF2B5EF4-FFF2-40B4-BE49-F238E27FC236}">
                <a16:creationId xmlns:a16="http://schemas.microsoft.com/office/drawing/2014/main" id="{4FE00C17-6D37-8042-C5B8-47734543EB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207" y="1320178"/>
            <a:ext cx="4574737" cy="1798860"/>
          </a:xfrm>
          <a:prstGeom prst="rect">
            <a:avLst/>
          </a:prstGeom>
        </p:spPr>
      </p:pic>
    </p:spTree>
    <p:extLst>
      <p:ext uri="{BB962C8B-B14F-4D97-AF65-F5344CB8AC3E}">
        <p14:creationId xmlns:p14="http://schemas.microsoft.com/office/powerpoint/2010/main" val="2699530513"/>
      </p:ext>
    </p:extLst>
  </p:cSld>
  <p:clrMapOvr>
    <a:masterClrMapping/>
  </p:clrMapOvr>
</p:sld>
</file>

<file path=ppt/theme/theme1.xml><?xml version="1.0" encoding="utf-8"?>
<a:theme xmlns:a="http://schemas.openxmlformats.org/drawingml/2006/main" name="36x48-Template">
  <a:themeElements>
    <a:clrScheme name="Custom 4">
      <a:dk1>
        <a:sysClr val="windowText" lastClr="000000"/>
      </a:dk1>
      <a:lt1>
        <a:sysClr val="window" lastClr="FFFFFF"/>
      </a:lt1>
      <a:dk2>
        <a:srgbClr val="0064B1"/>
      </a:dk2>
      <a:lt2>
        <a:srgbClr val="F58025"/>
      </a:lt2>
      <a:accent1>
        <a:srgbClr val="0064B1"/>
      </a:accent1>
      <a:accent2>
        <a:srgbClr val="0064B1"/>
      </a:accent2>
      <a:accent3>
        <a:srgbClr val="0064B1"/>
      </a:accent3>
      <a:accent4>
        <a:srgbClr val="F58025"/>
      </a:accent4>
      <a:accent5>
        <a:srgbClr val="F58025"/>
      </a:accent5>
      <a:accent6>
        <a:srgbClr val="F5802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8F186C8192EAA4E82C32AA507B9F62B" ma:contentTypeVersion="13" ma:contentTypeDescription="Create a new document." ma:contentTypeScope="" ma:versionID="2c8fd71d3095f8733be2c792e5bf54aa">
  <xsd:schema xmlns:xsd="http://www.w3.org/2001/XMLSchema" xmlns:xs="http://www.w3.org/2001/XMLSchema" xmlns:p="http://schemas.microsoft.com/office/2006/metadata/properties" xmlns:ns2="629df1e5-6919-4368-879c-0c5cda8a96e0" xmlns:ns3="f7c81ee5-3611-44cd-8d0b-2794b6fee01a" targetNamespace="http://schemas.microsoft.com/office/2006/metadata/properties" ma:root="true" ma:fieldsID="cdc035b325deeef15f4610665bd7b5c7" ns2:_="" ns3:_="">
    <xsd:import namespace="629df1e5-6919-4368-879c-0c5cda8a96e0"/>
    <xsd:import namespace="f7c81ee5-3611-44cd-8d0b-2794b6fee01a"/>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bjectDetectorVersion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9df1e5-6919-4368-879c-0c5cda8a96e0"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7034b13c-ebbc-4df5-bee6-d4e945db1b4e"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Location" ma:index="18"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7c81ee5-3611-44cd-8d0b-2794b6fee01a"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0ae841c4-47d6-450c-8e65-a2f008f35422}" ma:internalName="TaxCatchAll" ma:showField="CatchAllData" ma:web="f7c81ee5-3611-44cd-8d0b-2794b6fee01a">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f7c81ee5-3611-44cd-8d0b-2794b6fee01a" xsi:nil="true"/>
    <lcf76f155ced4ddcb4097134ff3c332f xmlns="629df1e5-6919-4368-879c-0c5cda8a96e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5B401FC2-E19E-4F8E-A639-6C8A2D47BBCA}"/>
</file>

<file path=customXml/itemProps2.xml><?xml version="1.0" encoding="utf-8"?>
<ds:datastoreItem xmlns:ds="http://schemas.openxmlformats.org/officeDocument/2006/customXml" ds:itemID="{4565B50D-B116-42AD-B9E1-B034816E6B59}"/>
</file>

<file path=customXml/itemProps3.xml><?xml version="1.0" encoding="utf-8"?>
<ds:datastoreItem xmlns:ds="http://schemas.openxmlformats.org/officeDocument/2006/customXml" ds:itemID="{605CE5E6-7FB1-48D7-AC66-827A073B20AF}"/>
</file>

<file path=docProps/app.xml><?xml version="1.0" encoding="utf-8"?>
<Properties xmlns="http://schemas.openxmlformats.org/officeDocument/2006/extended-properties" xmlns:vt="http://schemas.openxmlformats.org/officeDocument/2006/docPropsVTypes">
  <Template>36x48-Template-V2b</Template>
  <TotalTime>1317</TotalTime>
  <Words>0</Words>
  <Application>Microsoft Office PowerPoint</Application>
  <PresentationFormat>Custom</PresentationFormat>
  <Paragraphs>0</Paragraphs>
  <Slides>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Arial Black</vt:lpstr>
      <vt:lpstr>Calibri</vt:lpstr>
      <vt:lpstr>Trebuchet MS</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Alvarez, Oscar</cp:lastModifiedBy>
  <cp:revision>73</cp:revision>
  <dcterms:created xsi:type="dcterms:W3CDTF">2012-02-03T19:11:35Z</dcterms:created>
  <dcterms:modified xsi:type="dcterms:W3CDTF">2022-10-10T18:58:48Z</dcterms:modified>
  <cp:category>Research poster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0x01010018F186C8192EAA4E82C32AA507B9F62B</vt:lpwstr>
  </property>
</Properties>
</file>