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47D0-13DF-0747-2112-2F0B9FD5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B2428-56C7-1996-D57A-8A7EA585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CF0B-720B-C6D1-3AF3-C92CD79A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56F5-B8E4-CCD8-D69D-099C03B1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72AD-C9AD-789E-DC6E-AF3EDB9D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FFA3-E037-890C-2B6C-2310A236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7831C-5377-A178-7F9E-B8D8CC08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1A46-A3F9-1660-6B13-968CFC4D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E326B-9A0C-24EE-511D-B76D0D97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BFD2-7315-347A-3C8E-B0A22AEE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E2D51-610F-8D69-9B06-8A8C617A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6E727-5BC0-27D3-5F79-D69E2DCCA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D46D-6C97-93E3-D190-62524618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ACF4-3C22-D3A8-C07A-838266B2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E5B4-7B1D-2688-38F9-3836988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6353-3FCA-303F-870B-221EA162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3926-4836-5C97-35CC-AFBEA3D0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E1E1-1373-D0E2-5C8A-60080538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4CE9-C8D2-96E1-72B4-9A49063B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A1F5-9C08-0949-A828-ED369BE9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3F2E-1943-6398-B158-573325B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8BE7-7100-68E7-CCBA-EAFC5B49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DCF4-308A-226D-C580-A72AB8E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B1DA-8D43-18F9-BF57-2E156A94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391A-92DE-F549-AC76-A58F85E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96EE-1515-4ECA-38DC-22BEC1B8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413-0140-0D25-8062-A3A4424EA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CEC2B-2C02-C1E4-CF3A-D33EF0DF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AE8A-A0E9-C991-303F-098CD0C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B996-E5B7-3F71-02E2-99B26DAA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2BDC-8D94-C99A-2844-751064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81-CE37-5524-2599-BA4C0DE0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8ED4-CA97-5A14-CEF2-0B84F70E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7AB0-C7AA-BD5A-E5E7-CAE38291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1A70E-EB6A-F77F-BB7C-4C880F592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57419-97A9-640D-86A1-2A5716534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92346-9C77-23A4-F917-2404BA24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BC7B2-70C5-3C43-8E3C-BB2E6A74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87114-9779-AD03-FC4C-689BF2EB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B0C8-DB60-5CA2-BD29-75B37CFE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17DEA-2687-1560-FB1B-2CD905F3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3D69-3C59-1E83-BDD6-1ECACB2A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757C-C5D9-A911-3EF9-9FC427F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A091-8AC3-3D8A-4945-ABF03ED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F64B-912C-8F98-90CF-5B88A59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8837-5410-00FE-9E02-BB020642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0E7-DDE3-F4EC-A020-E56A1B1B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6D67-0102-4640-BE48-96DF24FF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D53C-D9BE-DAD5-CE05-3B539D38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DE65-2BFA-D58E-1F2D-9696757A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CEF6-3633-AA30-3D1C-49EEF59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6A37-C9E2-F56C-92A4-6C0614E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BD2-FF7E-6765-EAFB-1140232A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B0D4B-E931-E393-B4AF-EEE99AA3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F901-4049-63E8-16E1-C53776AA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03DA-4684-B5EC-178B-3AA5D5F9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5611-3451-78A4-C5FF-01A7BB8C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BE0C-980A-8552-47A1-D16C80FB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E5E0E-E6DD-574F-7827-A46C1068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4513-23B6-1585-2053-C2245CA6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B84C-6503-F46B-84AC-0F8BD0804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01F8-4BFB-4764-8EA0-4AD12342FD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6B0D-1922-90D6-D274-B593F1C8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E87E-9E56-9101-8FC1-279808D50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37F282BB-1244-1263-D0C0-9AFD7D5AFBE0}"/>
              </a:ext>
            </a:extLst>
          </p:cNvPr>
          <p:cNvSpPr/>
          <p:nvPr/>
        </p:nvSpPr>
        <p:spPr>
          <a:xfrm>
            <a:off x="-6908231" y="-201973"/>
            <a:ext cx="19827062" cy="14738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0E46DC-149C-A897-4EBE-371FA55499FE}"/>
              </a:ext>
            </a:extLst>
          </p:cNvPr>
          <p:cNvGrpSpPr>
            <a:grpSpLocks noChangeAspect="1"/>
          </p:cNvGrpSpPr>
          <p:nvPr/>
        </p:nvGrpSpPr>
        <p:grpSpPr>
          <a:xfrm>
            <a:off x="-201624" y="493758"/>
            <a:ext cx="4090083" cy="4865219"/>
            <a:chOff x="805435" y="489101"/>
            <a:chExt cx="4724401" cy="5619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09B221-2F9B-2F08-7656-74C194650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31172" t="8056" r="30078" b="10000"/>
            <a:stretch/>
          </p:blipFill>
          <p:spPr>
            <a:xfrm>
              <a:off x="805435" y="489101"/>
              <a:ext cx="4724401" cy="56197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B40845-57DE-5489-D0CA-3547169AAB42}"/>
                </a:ext>
              </a:extLst>
            </p:cNvPr>
            <p:cNvGrpSpPr/>
            <p:nvPr/>
          </p:nvGrpSpPr>
          <p:grpSpPr>
            <a:xfrm>
              <a:off x="2227096" y="1375473"/>
              <a:ext cx="304799" cy="419100"/>
              <a:chOff x="8253430" y="1587051"/>
              <a:chExt cx="304799" cy="4191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5FB4450-72F0-060A-4016-79F113315C8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9738A35-84D1-4D03-44D9-3B8B28B60CF0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DCEFE5F-450E-1048-B4E1-24A13E1268AB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BCC9A5-E704-B281-CA8B-2BD29A7632A2}"/>
                  </a:ext>
                </a:extLst>
              </p:cNvPr>
              <p:cNvCxnSpPr>
                <a:cxnSpLocks/>
                <a:stCxn id="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71CD61-F429-7883-3988-00B288994FA6}"/>
                </a:ext>
              </a:extLst>
            </p:cNvPr>
            <p:cNvGrpSpPr/>
            <p:nvPr/>
          </p:nvGrpSpPr>
          <p:grpSpPr>
            <a:xfrm>
              <a:off x="2785411" y="1375473"/>
              <a:ext cx="304799" cy="419100"/>
              <a:chOff x="8253430" y="1587051"/>
              <a:chExt cx="304799" cy="4191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E4ED1A-7961-AB40-1D2A-D7C30FE3CC3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7BF511-23D6-E29C-4BF8-78797BFFE07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411C12-1174-B06E-038F-2F1D2AC39D44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B0FEB95-B07E-98AC-DF53-5A29A2F744B6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67A763-4F9E-7213-BC54-02915E3592ED}"/>
                </a:ext>
              </a:extLst>
            </p:cNvPr>
            <p:cNvGrpSpPr/>
            <p:nvPr/>
          </p:nvGrpSpPr>
          <p:grpSpPr>
            <a:xfrm>
              <a:off x="3318518" y="1365318"/>
              <a:ext cx="304799" cy="419100"/>
              <a:chOff x="8253430" y="1587051"/>
              <a:chExt cx="304799" cy="4191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7CB789-806A-1D4B-0263-A2B1A2ACE3D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AEBC9F6-C8E2-EB02-D5E3-FD9C705209C9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F1828DE-E412-769B-8556-C7D977CBCB78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778F30-E457-1D0A-3131-788D4052DA6C}"/>
                  </a:ext>
                </a:extLst>
              </p:cNvPr>
              <p:cNvCxnSpPr>
                <a:cxnSpLocks/>
                <a:stCxn id="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E2F9D0-F6E1-3D73-CBBA-2AA115A629BD}"/>
                </a:ext>
              </a:extLst>
            </p:cNvPr>
            <p:cNvGrpSpPr/>
            <p:nvPr/>
          </p:nvGrpSpPr>
          <p:grpSpPr>
            <a:xfrm>
              <a:off x="3866459" y="1375420"/>
              <a:ext cx="304799" cy="419100"/>
              <a:chOff x="8253430" y="1587051"/>
              <a:chExt cx="304799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7486283-7028-C641-6C32-83EBEB63EB4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7A94BD0-37CB-77BD-5481-31CF9C1E7236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41D3840-A317-68E4-76D4-2C9EC11BD12E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CB4174-B340-74F7-3CF4-89FE5AF27538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4BF393-6914-917F-C606-F4D6D45B2A78}"/>
                </a:ext>
              </a:extLst>
            </p:cNvPr>
            <p:cNvGrpSpPr/>
            <p:nvPr/>
          </p:nvGrpSpPr>
          <p:grpSpPr>
            <a:xfrm>
              <a:off x="4429963" y="1375420"/>
              <a:ext cx="304799" cy="419100"/>
              <a:chOff x="8253430" y="1587051"/>
              <a:chExt cx="304799" cy="4191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CB70DD4-ED67-E662-453C-FB41169811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C33039F-FA4B-CE2A-950D-6B70E1488F19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B6A33C-A78B-0694-A6BA-D4861AB3432C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40AFC1-D48C-4900-B567-0691C9B2752C}"/>
                  </a:ext>
                </a:extLst>
              </p:cNvPr>
              <p:cNvCxnSpPr>
                <a:cxnSpLocks/>
                <a:stCxn id="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247B2-6773-943A-1842-01C27B1CFA24}"/>
                </a:ext>
              </a:extLst>
            </p:cNvPr>
            <p:cNvGrpSpPr/>
            <p:nvPr/>
          </p:nvGrpSpPr>
          <p:grpSpPr>
            <a:xfrm>
              <a:off x="2775119" y="841882"/>
              <a:ext cx="304799" cy="419100"/>
              <a:chOff x="8253430" y="1587051"/>
              <a:chExt cx="304799" cy="4191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6D4DCE-1412-B0E4-E021-F4EE8A5CFCD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F275146-4CC0-9A7F-F39A-9C52B5C40D66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E36AF06-401A-2E0D-F5DE-0A9672A5D28C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26B77F-6D11-7CA7-0242-A7EF67A0F623}"/>
                  </a:ext>
                </a:extLst>
              </p:cNvPr>
              <p:cNvCxnSpPr>
                <a:cxnSpLocks/>
                <a:stCxn id="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B79A48-A7CF-C18E-D87B-CBD07F627EB5}"/>
                </a:ext>
              </a:extLst>
            </p:cNvPr>
            <p:cNvGrpSpPr/>
            <p:nvPr/>
          </p:nvGrpSpPr>
          <p:grpSpPr>
            <a:xfrm>
              <a:off x="3318518" y="824254"/>
              <a:ext cx="304799" cy="419100"/>
              <a:chOff x="8253430" y="1587051"/>
              <a:chExt cx="304799" cy="4191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19183D-C79A-4583-B4FC-B479779EFE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2074152-8F67-E433-34EC-ED3FBD556717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ADE2F0D-2CA7-4440-FF5F-AAD7AA44634B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2F21707-2C02-E103-D5A9-A0696785D9FB}"/>
                  </a:ext>
                </a:extLst>
              </p:cNvPr>
              <p:cNvCxnSpPr>
                <a:cxnSpLocks/>
                <a:stCxn id="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12023CB-1001-B99A-6AAB-3E3E40A441F9}"/>
                </a:ext>
              </a:extLst>
            </p:cNvPr>
            <p:cNvGrpSpPr/>
            <p:nvPr/>
          </p:nvGrpSpPr>
          <p:grpSpPr>
            <a:xfrm>
              <a:off x="3855372" y="809457"/>
              <a:ext cx="304799" cy="419100"/>
              <a:chOff x="8253430" y="1587051"/>
              <a:chExt cx="304799" cy="4191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13A111-3A8A-FD6C-CF94-3635629D419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32C7FA5-90BA-606C-A8B8-439B190D084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EBA178F-2949-A731-F8F1-2072CEDA7FA5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7E79A9C-CCFF-37E7-6124-42B620A856D5}"/>
                  </a:ext>
                </a:extLst>
              </p:cNvPr>
              <p:cNvCxnSpPr>
                <a:cxnSpLocks/>
                <a:stCxn id="4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6D8F0-EC01-7B8D-FF8C-3ECE27A6155B}"/>
                </a:ext>
              </a:extLst>
            </p:cNvPr>
            <p:cNvGrpSpPr/>
            <p:nvPr/>
          </p:nvGrpSpPr>
          <p:grpSpPr>
            <a:xfrm>
              <a:off x="1680216" y="1915438"/>
              <a:ext cx="304799" cy="419100"/>
              <a:chOff x="8253430" y="1587051"/>
              <a:chExt cx="304799" cy="4191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5D40E5-5671-00AE-C15F-2E50084153B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AD62228-DCF7-9138-89E1-3E2970740DB8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0E7EA04-BE68-201F-0AD8-EB9675387C93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3B38B3E-3507-2677-6F26-1CE7572A256A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E98AF9B-38C7-6986-31A4-FEA5335D6434}"/>
                </a:ext>
              </a:extLst>
            </p:cNvPr>
            <p:cNvGrpSpPr/>
            <p:nvPr/>
          </p:nvGrpSpPr>
          <p:grpSpPr>
            <a:xfrm>
              <a:off x="2218965" y="1925023"/>
              <a:ext cx="304799" cy="419100"/>
              <a:chOff x="8253430" y="1587051"/>
              <a:chExt cx="304799" cy="4191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12D240-84E4-D134-E0F2-31143001150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69A52EB-9D7C-A452-CD09-C1BE606F97AA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A0579B-C43E-A327-730E-7D9D47393DC7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5FBA487-6BB1-367A-C830-27E175A88DF2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99F9B1-BA83-73D1-7277-1513C6CE5BAC}"/>
                </a:ext>
              </a:extLst>
            </p:cNvPr>
            <p:cNvGrpSpPr/>
            <p:nvPr/>
          </p:nvGrpSpPr>
          <p:grpSpPr>
            <a:xfrm>
              <a:off x="2775119" y="1934101"/>
              <a:ext cx="304799" cy="419100"/>
              <a:chOff x="8253430" y="1587051"/>
              <a:chExt cx="304799" cy="4191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FCFB6A-4EE6-786E-7C3E-ADBD4F13571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1F1F8E5-DA0E-0E31-5B03-B63EAE3101BB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D3ED8A-2186-3115-1313-AB850EC749BC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E774952-D2FE-2B89-0D79-FBA797D688BA}"/>
                  </a:ext>
                </a:extLst>
              </p:cNvPr>
              <p:cNvCxnSpPr>
                <a:cxnSpLocks/>
                <a:stCxn id="5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BB168A-406A-41CF-D916-B11C1A760044}"/>
                </a:ext>
              </a:extLst>
            </p:cNvPr>
            <p:cNvGrpSpPr/>
            <p:nvPr/>
          </p:nvGrpSpPr>
          <p:grpSpPr>
            <a:xfrm>
              <a:off x="3333434" y="1934101"/>
              <a:ext cx="304799" cy="419100"/>
              <a:chOff x="8253430" y="1587051"/>
              <a:chExt cx="304799" cy="4191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FE9DBD3-8D81-14BB-7C40-A510560E7C6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366AAAF-AF68-DD8D-01AE-D9C61BAC423F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0EB2C73-12D5-740E-7020-101E851079C6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E78A6D-9F78-E9F5-F484-D1FF137A750A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0E32C21-6032-91BA-83C4-516A8D24E7D5}"/>
                </a:ext>
              </a:extLst>
            </p:cNvPr>
            <p:cNvGrpSpPr/>
            <p:nvPr/>
          </p:nvGrpSpPr>
          <p:grpSpPr>
            <a:xfrm>
              <a:off x="3866541" y="1923946"/>
              <a:ext cx="304799" cy="419100"/>
              <a:chOff x="8253430" y="1587051"/>
              <a:chExt cx="304799" cy="4191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34CECCD-E11C-4DF4-006D-7F3353425F72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1BB6E2-5C01-2796-492A-FF0C91AF0FE9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4BCC958-746B-0F21-24F3-E2F539DAA379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AC3B335-AA24-B628-34A3-6E01FEBD17E0}"/>
                  </a:ext>
                </a:extLst>
              </p:cNvPr>
              <p:cNvCxnSpPr>
                <a:cxnSpLocks/>
                <a:stCxn id="6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B89387-7A2E-0E65-3CFD-FECA714BA6D4}"/>
                </a:ext>
              </a:extLst>
            </p:cNvPr>
            <p:cNvGrpSpPr/>
            <p:nvPr/>
          </p:nvGrpSpPr>
          <p:grpSpPr>
            <a:xfrm>
              <a:off x="4414482" y="1934048"/>
              <a:ext cx="304799" cy="419100"/>
              <a:chOff x="8253430" y="1587051"/>
              <a:chExt cx="304799" cy="4191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E0D55BB-1463-9E42-10E1-A6CDEAE1084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6500F8A-2772-7FA1-CCCB-6E7DD7B42984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AF3CBAA-074F-5CA7-A2DA-5685E1D1F2B1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045904E-E96C-1888-BDE5-439626273BE8}"/>
                  </a:ext>
                </a:extLst>
              </p:cNvPr>
              <p:cNvCxnSpPr>
                <a:cxnSpLocks/>
                <a:stCxn id="7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2A7929C-EC5D-D3E9-2636-F57E5F3F95D5}"/>
                </a:ext>
              </a:extLst>
            </p:cNvPr>
            <p:cNvGrpSpPr/>
            <p:nvPr/>
          </p:nvGrpSpPr>
          <p:grpSpPr>
            <a:xfrm>
              <a:off x="4880450" y="1934048"/>
              <a:ext cx="304799" cy="419100"/>
              <a:chOff x="8253430" y="1587051"/>
              <a:chExt cx="304799" cy="4191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FFBB464-D552-C3E1-4A8D-7036BC2A4C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1118FC3-4B32-414A-156D-4DF75374E405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24FBD99-B8A9-B8E9-FA14-E04467AC72F8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3845CA4-3C26-D176-D0A9-DE27A755EDB4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66D6F6-9065-E463-686C-83FABC0054F0}"/>
                </a:ext>
              </a:extLst>
            </p:cNvPr>
            <p:cNvGrpSpPr/>
            <p:nvPr/>
          </p:nvGrpSpPr>
          <p:grpSpPr>
            <a:xfrm>
              <a:off x="1680216" y="2470664"/>
              <a:ext cx="304799" cy="419100"/>
              <a:chOff x="8253430" y="1587051"/>
              <a:chExt cx="304799" cy="4191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3C0E5FB-CF34-510D-E0FC-7367376D4E2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E94EC6-483D-BC63-6133-F8BB1519CD8E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BDF346B-1E6A-589A-84D3-D7012BF0325C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5BB83AE-9B51-709B-181D-A960415447D3}"/>
                  </a:ext>
                </a:extLst>
              </p:cNvPr>
              <p:cNvCxnSpPr>
                <a:cxnSpLocks/>
                <a:stCxn id="8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01E790-A092-084E-C01F-E3C6BEA6F223}"/>
                </a:ext>
              </a:extLst>
            </p:cNvPr>
            <p:cNvGrpSpPr/>
            <p:nvPr/>
          </p:nvGrpSpPr>
          <p:grpSpPr>
            <a:xfrm>
              <a:off x="2218965" y="2480249"/>
              <a:ext cx="304799" cy="419100"/>
              <a:chOff x="8253430" y="1587051"/>
              <a:chExt cx="304799" cy="4191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8C4AD5-B5BD-F5C7-6A8D-52C1EBC22EA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5A5495A-5CE7-25A2-3D28-2F20B487D67A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A8E21CD-1082-16AA-D740-31B16DAF593A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75C278-2B6C-C603-7975-C73465692C0F}"/>
                  </a:ext>
                </a:extLst>
              </p:cNvPr>
              <p:cNvCxnSpPr>
                <a:cxnSpLocks/>
                <a:stCxn id="8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B4E346-0A12-5F80-1200-EAC36F05FED2}"/>
                </a:ext>
              </a:extLst>
            </p:cNvPr>
            <p:cNvGrpSpPr/>
            <p:nvPr/>
          </p:nvGrpSpPr>
          <p:grpSpPr>
            <a:xfrm>
              <a:off x="2775119" y="2489327"/>
              <a:ext cx="304799" cy="419100"/>
              <a:chOff x="8253430" y="1587051"/>
              <a:chExt cx="304799" cy="4191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DCD280-8895-C2DE-DB71-5029F966624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0B651BA-04B7-1A51-0DC8-BC947259CF99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485D10F-8DD1-D66F-7586-1DC51CB15A40}"/>
                  </a:ext>
                </a:extLst>
              </p:cNvPr>
              <p:cNvCxnSpPr>
                <a:cxnSpLocks/>
                <a:stCxn id="9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F69E3CB-02C1-864F-B4C4-05EA0016B53E}"/>
                  </a:ext>
                </a:extLst>
              </p:cNvPr>
              <p:cNvCxnSpPr>
                <a:cxnSpLocks/>
                <a:stCxn id="9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C78B65-69CA-BD55-A3D1-FF85BFAF0890}"/>
                </a:ext>
              </a:extLst>
            </p:cNvPr>
            <p:cNvGrpSpPr/>
            <p:nvPr/>
          </p:nvGrpSpPr>
          <p:grpSpPr>
            <a:xfrm>
              <a:off x="3333434" y="2489327"/>
              <a:ext cx="304799" cy="419100"/>
              <a:chOff x="8253430" y="1587051"/>
              <a:chExt cx="304799" cy="4191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A4343D-0FC2-EBFE-6E15-3267E19C229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BFB6599-C41D-AD16-AFC8-834CBF2041D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13EF587-F6CF-AF21-B328-13E350B62FC8}"/>
                  </a:ext>
                </a:extLst>
              </p:cNvPr>
              <p:cNvCxnSpPr>
                <a:cxnSpLocks/>
                <a:stCxn id="9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3B39E3C-5D23-18B7-7477-AE1E283DAB6F}"/>
                  </a:ext>
                </a:extLst>
              </p:cNvPr>
              <p:cNvCxnSpPr>
                <a:cxnSpLocks/>
                <a:stCxn id="9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C9F36F9-45C6-139C-D802-9BF86DFFB384}"/>
                </a:ext>
              </a:extLst>
            </p:cNvPr>
            <p:cNvGrpSpPr/>
            <p:nvPr/>
          </p:nvGrpSpPr>
          <p:grpSpPr>
            <a:xfrm>
              <a:off x="3866541" y="2479172"/>
              <a:ext cx="304799" cy="419100"/>
              <a:chOff x="8253430" y="1587051"/>
              <a:chExt cx="304799" cy="4191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91E4900-1C79-77E4-0231-32CFB9CE2FD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3D6328F-59BE-E31D-FBB1-1A8FA89EB119}"/>
                  </a:ext>
                </a:extLst>
              </p:cNvPr>
              <p:cNvCxnSpPr>
                <a:cxnSpLocks/>
                <a:stCxn id="10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B6A1457-36CA-5909-2B1A-A276530C4E83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8A89160-D6D8-9C8A-76E3-992DB19942DB}"/>
                  </a:ext>
                </a:extLst>
              </p:cNvPr>
              <p:cNvCxnSpPr>
                <a:cxnSpLocks/>
                <a:stCxn id="10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A31CB4E-DEE7-8F15-FEE2-377EEC60E0CE}"/>
                </a:ext>
              </a:extLst>
            </p:cNvPr>
            <p:cNvGrpSpPr/>
            <p:nvPr/>
          </p:nvGrpSpPr>
          <p:grpSpPr>
            <a:xfrm>
              <a:off x="4414482" y="2489274"/>
              <a:ext cx="304799" cy="419100"/>
              <a:chOff x="8253430" y="1587051"/>
              <a:chExt cx="304799" cy="4191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92073D5-4D46-A8F2-D2FB-14A2A011EF5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1076805-77C6-08FA-7846-513EF6373AFB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28EE301-9CCA-B832-6BC5-50EA4E45C329}"/>
                  </a:ext>
                </a:extLst>
              </p:cNvPr>
              <p:cNvCxnSpPr>
                <a:cxnSpLocks/>
                <a:stCxn id="10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7F98CE-6A65-E629-2CAE-54ED9E8B51E9}"/>
                  </a:ext>
                </a:extLst>
              </p:cNvPr>
              <p:cNvCxnSpPr>
                <a:cxnSpLocks/>
                <a:stCxn id="10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72049D0-FD83-5BDA-B3BC-E409B44ABE7E}"/>
                </a:ext>
              </a:extLst>
            </p:cNvPr>
            <p:cNvGrpSpPr/>
            <p:nvPr/>
          </p:nvGrpSpPr>
          <p:grpSpPr>
            <a:xfrm>
              <a:off x="4880450" y="2489274"/>
              <a:ext cx="304799" cy="419100"/>
              <a:chOff x="8253430" y="1587051"/>
              <a:chExt cx="304799" cy="4191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6D7DE6F-74EC-28ED-3662-AA4A22B0B1E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C3A2BE3-A544-F230-55C4-265F3BED264B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3A563E7-B254-D542-5EE8-86D3A512092F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6715025-238C-FB05-3640-D6A5E1CE5B34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F4C8FE-2DC8-6448-3201-A73E7D50F921}"/>
                </a:ext>
              </a:extLst>
            </p:cNvPr>
            <p:cNvGrpSpPr/>
            <p:nvPr/>
          </p:nvGrpSpPr>
          <p:grpSpPr>
            <a:xfrm>
              <a:off x="2227096" y="3003913"/>
              <a:ext cx="304799" cy="419100"/>
              <a:chOff x="8253430" y="1587051"/>
              <a:chExt cx="304799" cy="4191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D654AFF-AE8A-97FA-86D8-14E7353763DA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7AB5BF8-12B4-2F3C-C150-522C207E95F3}"/>
                  </a:ext>
                </a:extLst>
              </p:cNvPr>
              <p:cNvCxnSpPr>
                <a:cxnSpLocks/>
                <a:stCxn id="1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634D378-3D1E-330F-0F90-C29002ED2CC3}"/>
                  </a:ext>
                </a:extLst>
              </p:cNvPr>
              <p:cNvCxnSpPr>
                <a:cxnSpLocks/>
                <a:stCxn id="1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954B47F-6900-6738-BAB4-073F2F82C8C9}"/>
                  </a:ext>
                </a:extLst>
              </p:cNvPr>
              <p:cNvCxnSpPr>
                <a:cxnSpLocks/>
                <a:stCxn id="1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876CB1B-3506-CD47-FB99-80363AE8BDA5}"/>
                </a:ext>
              </a:extLst>
            </p:cNvPr>
            <p:cNvGrpSpPr/>
            <p:nvPr/>
          </p:nvGrpSpPr>
          <p:grpSpPr>
            <a:xfrm>
              <a:off x="2765845" y="3013498"/>
              <a:ext cx="304799" cy="419100"/>
              <a:chOff x="8253430" y="1587051"/>
              <a:chExt cx="304799" cy="4191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DE5EB0C-7776-3F5E-373A-0C647C8F89E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2A0B617-2948-0BB3-B4FF-9418B76231DB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EC4B735-719D-549D-1A3A-12C5EB110985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711631F-5E90-A82A-4570-9394281906CA}"/>
                  </a:ext>
                </a:extLst>
              </p:cNvPr>
              <p:cNvCxnSpPr>
                <a:cxnSpLocks/>
                <a:stCxn id="1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DF96542-777B-D1DE-3051-75B75EBC228A}"/>
                </a:ext>
              </a:extLst>
            </p:cNvPr>
            <p:cNvGrpSpPr/>
            <p:nvPr/>
          </p:nvGrpSpPr>
          <p:grpSpPr>
            <a:xfrm>
              <a:off x="3321999" y="3022576"/>
              <a:ext cx="304799" cy="419100"/>
              <a:chOff x="8253430" y="1587051"/>
              <a:chExt cx="304799" cy="41910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80EAB1E-06EB-D5C3-79A4-B82C0B383257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92C7D5B-3033-FF8A-701B-5FFC0CF03545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3F772B1-4D9F-0549-2F17-D274D1F46F08}"/>
                  </a:ext>
                </a:extLst>
              </p:cNvPr>
              <p:cNvCxnSpPr>
                <a:cxnSpLocks/>
                <a:stCxn id="1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180FB6B-3A26-BE44-ED83-C2FDE5C6B2CA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77DCB31-6F97-E1C1-75CD-9E7E2F662835}"/>
                </a:ext>
              </a:extLst>
            </p:cNvPr>
            <p:cNvGrpSpPr/>
            <p:nvPr/>
          </p:nvGrpSpPr>
          <p:grpSpPr>
            <a:xfrm>
              <a:off x="3880314" y="3022576"/>
              <a:ext cx="304799" cy="419100"/>
              <a:chOff x="8253430" y="1587051"/>
              <a:chExt cx="304799" cy="4191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3412774-FE8A-2269-A84D-17013160646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A85575A-E273-309E-88EC-B48934C997F2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F6AA0860-C205-F5A9-BB2F-115D21281A30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9837271-2567-665B-B970-62F8633B6801}"/>
                  </a:ext>
                </a:extLst>
              </p:cNvPr>
              <p:cNvCxnSpPr>
                <a:cxnSpLocks/>
                <a:stCxn id="1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FE65E98-9794-9CD1-98E8-6A5992A61BC0}"/>
                </a:ext>
              </a:extLst>
            </p:cNvPr>
            <p:cNvGrpSpPr/>
            <p:nvPr/>
          </p:nvGrpSpPr>
          <p:grpSpPr>
            <a:xfrm>
              <a:off x="4413421" y="3012421"/>
              <a:ext cx="304799" cy="419100"/>
              <a:chOff x="8253430" y="1587051"/>
              <a:chExt cx="304799" cy="41910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207904F-3CAE-42C8-8AF5-6B2C1F76DE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0B509112-21BF-5AF1-89C1-3065015897FB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94B1899-319E-0384-4553-D6C428EB139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F60C357-C240-F996-C6E7-E4B075AFC2A4}"/>
                  </a:ext>
                </a:extLst>
              </p:cNvPr>
              <p:cNvCxnSpPr>
                <a:cxnSpLocks/>
                <a:stCxn id="1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136DCD3-3DFB-1025-7D79-B62DE6ADA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1" t="8333" r="30156" b="9861"/>
          <a:stretch/>
        </p:blipFill>
        <p:spPr>
          <a:xfrm>
            <a:off x="7583390" y="493758"/>
            <a:ext cx="3928905" cy="473236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508B34D-40E6-8AF3-FAEC-F334D5C3EBCA}"/>
              </a:ext>
            </a:extLst>
          </p:cNvPr>
          <p:cNvSpPr txBox="1"/>
          <p:nvPr/>
        </p:nvSpPr>
        <p:spPr>
          <a:xfrm>
            <a:off x="-1364925" y="5355534"/>
            <a:ext cx="6809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current density, </a:t>
            </a:r>
            <a:r>
              <a:rPr lang="en-US" sz="4000" b="1" dirty="0"/>
              <a:t>J</a:t>
            </a:r>
          </a:p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(Distributed dipole magnitudes)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AE9367E-ACDE-DBF9-4131-D106D1A1ED1A}"/>
              </a:ext>
            </a:extLst>
          </p:cNvPr>
          <p:cNvSpPr txBox="1"/>
          <p:nvPr/>
        </p:nvSpPr>
        <p:spPr>
          <a:xfrm>
            <a:off x="7451274" y="5355534"/>
            <a:ext cx="4193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potential, </a:t>
            </a:r>
            <a:r>
              <a:rPr lang="en-US" sz="4000" b="1" dirty="0"/>
              <a:t>Y</a:t>
            </a:r>
          </a:p>
          <a:p>
            <a:pPr algn="ctr"/>
            <a:r>
              <a:rPr lang="en-US" sz="4000" dirty="0"/>
              <a:t>(EEG, </a:t>
            </a:r>
            <a:r>
              <a:rPr lang="en-US" sz="4000" dirty="0" err="1"/>
              <a:t>ECoG</a:t>
            </a:r>
            <a:r>
              <a:rPr lang="en-US" sz="4000" dirty="0"/>
              <a:t>)</a:t>
            </a:r>
          </a:p>
        </p:txBody>
      </p:sp>
      <p:pic>
        <p:nvPicPr>
          <p:cNvPr id="152" name="Picture 1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C4C4-0308-1A52-D07A-5E0103C1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29" y="2531216"/>
            <a:ext cx="2919499" cy="413323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CE607F9-E411-F5AD-9585-8A113BF37521}"/>
              </a:ext>
            </a:extLst>
          </p:cNvPr>
          <p:cNvCxnSpPr>
            <a:cxnSpLocks/>
          </p:cNvCxnSpPr>
          <p:nvPr/>
        </p:nvCxnSpPr>
        <p:spPr>
          <a:xfrm>
            <a:off x="3888459" y="3165749"/>
            <a:ext cx="387378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084C679-BF6E-F4FD-C60B-31CF04AC9836}"/>
              </a:ext>
            </a:extLst>
          </p:cNvPr>
          <p:cNvGrpSpPr/>
          <p:nvPr/>
        </p:nvGrpSpPr>
        <p:grpSpPr>
          <a:xfrm>
            <a:off x="3318326" y="7867221"/>
            <a:ext cx="7134770" cy="4928440"/>
            <a:chOff x="-663612" y="7867221"/>
            <a:chExt cx="7134770" cy="49284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AE21B2-609B-B6C8-2244-67942C8D2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253" t="17249" r="7380" b="46278"/>
            <a:stretch/>
          </p:blipFill>
          <p:spPr>
            <a:xfrm>
              <a:off x="-663612" y="7882858"/>
              <a:ext cx="6290690" cy="4912803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54F0512-8C14-8BF9-7330-1D00BE0B5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463" t="17249" b="46278"/>
            <a:stretch/>
          </p:blipFill>
          <p:spPr>
            <a:xfrm>
              <a:off x="5552136" y="7867221"/>
              <a:ext cx="919022" cy="4912803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19BCD0F-1CF7-973E-B756-F7A3FACAD383}"/>
              </a:ext>
            </a:extLst>
          </p:cNvPr>
          <p:cNvSpPr txBox="1"/>
          <p:nvPr/>
        </p:nvSpPr>
        <p:spPr>
          <a:xfrm>
            <a:off x="2394799" y="13017389"/>
            <a:ext cx="8614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Blood-Oxygen-Level-Dependent signal, </a:t>
            </a:r>
            <a:r>
              <a:rPr lang="en-US" sz="4000" b="1" dirty="0"/>
              <a:t>F</a:t>
            </a:r>
          </a:p>
          <a:p>
            <a:pPr algn="ctr"/>
            <a:r>
              <a:rPr lang="en-US" sz="4000" dirty="0"/>
              <a:t>(fMRI)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6715F8-FA06-431A-D7A5-85CF65C76786}"/>
              </a:ext>
            </a:extLst>
          </p:cNvPr>
          <p:cNvSpPr txBox="1"/>
          <p:nvPr/>
        </p:nvSpPr>
        <p:spPr>
          <a:xfrm>
            <a:off x="-5876607" y="9562651"/>
            <a:ext cx="470834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Hidden variable, </a:t>
            </a:r>
            <a:r>
              <a:rPr lang="en-US" sz="4800" b="1" dirty="0"/>
              <a:t>Z</a:t>
            </a:r>
          </a:p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(Activity level)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EAD01A7-105E-DEFB-F57F-6A5230C853B2}"/>
              </a:ext>
            </a:extLst>
          </p:cNvPr>
          <p:cNvCxnSpPr>
            <a:cxnSpLocks/>
            <a:stCxn id="149" idx="0"/>
            <a:endCxn id="4" idx="1"/>
          </p:cNvCxnSpPr>
          <p:nvPr/>
        </p:nvCxnSpPr>
        <p:spPr>
          <a:xfrm rot="5400000" flipH="1" flipV="1">
            <a:off x="-5180172" y="4584104"/>
            <a:ext cx="6636283" cy="332081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BB66611F-45D2-8DAA-9C89-07C9E0F40B2F}"/>
              </a:ext>
            </a:extLst>
          </p:cNvPr>
          <p:cNvCxnSpPr>
            <a:cxnSpLocks/>
            <a:stCxn id="149" idx="3"/>
            <a:endCxn id="3" idx="1"/>
          </p:cNvCxnSpPr>
          <p:nvPr/>
        </p:nvCxnSpPr>
        <p:spPr>
          <a:xfrm flipV="1">
            <a:off x="-1168267" y="10339260"/>
            <a:ext cx="4486593" cy="822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37F282BB-1244-1263-D0C0-9AFD7D5AFBE0}"/>
              </a:ext>
            </a:extLst>
          </p:cNvPr>
          <p:cNvSpPr/>
          <p:nvPr/>
        </p:nvSpPr>
        <p:spPr>
          <a:xfrm>
            <a:off x="-10738338" y="-201973"/>
            <a:ext cx="23657169" cy="1497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0E46DC-149C-A897-4EBE-371FA55499FE}"/>
              </a:ext>
            </a:extLst>
          </p:cNvPr>
          <p:cNvGrpSpPr>
            <a:grpSpLocks noChangeAspect="1"/>
          </p:cNvGrpSpPr>
          <p:nvPr/>
        </p:nvGrpSpPr>
        <p:grpSpPr>
          <a:xfrm>
            <a:off x="-2053866" y="493758"/>
            <a:ext cx="4090083" cy="4865219"/>
            <a:chOff x="805435" y="489101"/>
            <a:chExt cx="4724401" cy="5619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09B221-2F9B-2F08-7656-74C194650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31172" t="8056" r="30078" b="10000"/>
            <a:stretch/>
          </p:blipFill>
          <p:spPr>
            <a:xfrm>
              <a:off x="805435" y="489101"/>
              <a:ext cx="4724401" cy="56197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B40845-57DE-5489-D0CA-3547169AAB42}"/>
                </a:ext>
              </a:extLst>
            </p:cNvPr>
            <p:cNvGrpSpPr/>
            <p:nvPr/>
          </p:nvGrpSpPr>
          <p:grpSpPr>
            <a:xfrm>
              <a:off x="2227096" y="1375473"/>
              <a:ext cx="304799" cy="419100"/>
              <a:chOff x="8253430" y="1587051"/>
              <a:chExt cx="304799" cy="4191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5FB4450-72F0-060A-4016-79F113315C8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9738A35-84D1-4D03-44D9-3B8B28B60CF0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DCEFE5F-450E-1048-B4E1-24A13E1268AB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BCC9A5-E704-B281-CA8B-2BD29A7632A2}"/>
                  </a:ext>
                </a:extLst>
              </p:cNvPr>
              <p:cNvCxnSpPr>
                <a:cxnSpLocks/>
                <a:stCxn id="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71CD61-F429-7883-3988-00B288994FA6}"/>
                </a:ext>
              </a:extLst>
            </p:cNvPr>
            <p:cNvGrpSpPr/>
            <p:nvPr/>
          </p:nvGrpSpPr>
          <p:grpSpPr>
            <a:xfrm>
              <a:off x="2785411" y="1375473"/>
              <a:ext cx="304799" cy="419100"/>
              <a:chOff x="8253430" y="1587051"/>
              <a:chExt cx="304799" cy="4191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E4ED1A-7961-AB40-1D2A-D7C30FE3CC3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7BF511-23D6-E29C-4BF8-78797BFFE07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411C12-1174-B06E-038F-2F1D2AC39D44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B0FEB95-B07E-98AC-DF53-5A29A2F744B6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67A763-4F9E-7213-BC54-02915E3592ED}"/>
                </a:ext>
              </a:extLst>
            </p:cNvPr>
            <p:cNvGrpSpPr/>
            <p:nvPr/>
          </p:nvGrpSpPr>
          <p:grpSpPr>
            <a:xfrm>
              <a:off x="3318518" y="1365318"/>
              <a:ext cx="304799" cy="419100"/>
              <a:chOff x="8253430" y="1587051"/>
              <a:chExt cx="304799" cy="4191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7CB789-806A-1D4B-0263-A2B1A2ACE3D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AEBC9F6-C8E2-EB02-D5E3-FD9C705209C9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F1828DE-E412-769B-8556-C7D977CBCB78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778F30-E457-1D0A-3131-788D4052DA6C}"/>
                  </a:ext>
                </a:extLst>
              </p:cNvPr>
              <p:cNvCxnSpPr>
                <a:cxnSpLocks/>
                <a:stCxn id="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E2F9D0-F6E1-3D73-CBBA-2AA115A629BD}"/>
                </a:ext>
              </a:extLst>
            </p:cNvPr>
            <p:cNvGrpSpPr/>
            <p:nvPr/>
          </p:nvGrpSpPr>
          <p:grpSpPr>
            <a:xfrm>
              <a:off x="3866459" y="1375420"/>
              <a:ext cx="304799" cy="419100"/>
              <a:chOff x="8253430" y="1587051"/>
              <a:chExt cx="304799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7486283-7028-C641-6C32-83EBEB63EB4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7A94BD0-37CB-77BD-5481-31CF9C1E7236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41D3840-A317-68E4-76D4-2C9EC11BD12E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CB4174-B340-74F7-3CF4-89FE5AF27538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4BF393-6914-917F-C606-F4D6D45B2A78}"/>
                </a:ext>
              </a:extLst>
            </p:cNvPr>
            <p:cNvGrpSpPr/>
            <p:nvPr/>
          </p:nvGrpSpPr>
          <p:grpSpPr>
            <a:xfrm>
              <a:off x="4429963" y="1375420"/>
              <a:ext cx="304799" cy="419100"/>
              <a:chOff x="8253430" y="1587051"/>
              <a:chExt cx="304799" cy="4191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CB70DD4-ED67-E662-453C-FB41169811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C33039F-FA4B-CE2A-950D-6B70E1488F19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B6A33C-A78B-0694-A6BA-D4861AB3432C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40AFC1-D48C-4900-B567-0691C9B2752C}"/>
                  </a:ext>
                </a:extLst>
              </p:cNvPr>
              <p:cNvCxnSpPr>
                <a:cxnSpLocks/>
                <a:stCxn id="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247B2-6773-943A-1842-01C27B1CFA24}"/>
                </a:ext>
              </a:extLst>
            </p:cNvPr>
            <p:cNvGrpSpPr/>
            <p:nvPr/>
          </p:nvGrpSpPr>
          <p:grpSpPr>
            <a:xfrm>
              <a:off x="2775119" y="841882"/>
              <a:ext cx="304799" cy="419100"/>
              <a:chOff x="8253430" y="1587051"/>
              <a:chExt cx="304799" cy="4191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6D4DCE-1412-B0E4-E021-F4EE8A5CFCD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F275146-4CC0-9A7F-F39A-9C52B5C40D66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E36AF06-401A-2E0D-F5DE-0A9672A5D28C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26B77F-6D11-7CA7-0242-A7EF67A0F623}"/>
                  </a:ext>
                </a:extLst>
              </p:cNvPr>
              <p:cNvCxnSpPr>
                <a:cxnSpLocks/>
                <a:stCxn id="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B79A48-A7CF-C18E-D87B-CBD07F627EB5}"/>
                </a:ext>
              </a:extLst>
            </p:cNvPr>
            <p:cNvGrpSpPr/>
            <p:nvPr/>
          </p:nvGrpSpPr>
          <p:grpSpPr>
            <a:xfrm>
              <a:off x="3318518" y="824254"/>
              <a:ext cx="304799" cy="419100"/>
              <a:chOff x="8253430" y="1587051"/>
              <a:chExt cx="304799" cy="4191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19183D-C79A-4583-B4FC-B479779EFE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2074152-8F67-E433-34EC-ED3FBD556717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ADE2F0D-2CA7-4440-FF5F-AAD7AA44634B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2F21707-2C02-E103-D5A9-A0696785D9FB}"/>
                  </a:ext>
                </a:extLst>
              </p:cNvPr>
              <p:cNvCxnSpPr>
                <a:cxnSpLocks/>
                <a:stCxn id="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12023CB-1001-B99A-6AAB-3E3E40A441F9}"/>
                </a:ext>
              </a:extLst>
            </p:cNvPr>
            <p:cNvGrpSpPr/>
            <p:nvPr/>
          </p:nvGrpSpPr>
          <p:grpSpPr>
            <a:xfrm>
              <a:off x="3855372" y="809457"/>
              <a:ext cx="304799" cy="419100"/>
              <a:chOff x="8253430" y="1587051"/>
              <a:chExt cx="304799" cy="4191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13A111-3A8A-FD6C-CF94-3635629D419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32C7FA5-90BA-606C-A8B8-439B190D084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EBA178F-2949-A731-F8F1-2072CEDA7FA5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7E79A9C-CCFF-37E7-6124-42B620A856D5}"/>
                  </a:ext>
                </a:extLst>
              </p:cNvPr>
              <p:cNvCxnSpPr>
                <a:cxnSpLocks/>
                <a:stCxn id="4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6D8F0-EC01-7B8D-FF8C-3ECE27A6155B}"/>
                </a:ext>
              </a:extLst>
            </p:cNvPr>
            <p:cNvGrpSpPr/>
            <p:nvPr/>
          </p:nvGrpSpPr>
          <p:grpSpPr>
            <a:xfrm>
              <a:off x="1680216" y="1915438"/>
              <a:ext cx="304799" cy="419100"/>
              <a:chOff x="8253430" y="1587051"/>
              <a:chExt cx="304799" cy="4191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5D40E5-5671-00AE-C15F-2E50084153B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AD62228-DCF7-9138-89E1-3E2970740DB8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0E7EA04-BE68-201F-0AD8-EB9675387C93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3B38B3E-3507-2677-6F26-1CE7572A256A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E98AF9B-38C7-6986-31A4-FEA5335D6434}"/>
                </a:ext>
              </a:extLst>
            </p:cNvPr>
            <p:cNvGrpSpPr/>
            <p:nvPr/>
          </p:nvGrpSpPr>
          <p:grpSpPr>
            <a:xfrm>
              <a:off x="2218965" y="1925023"/>
              <a:ext cx="304799" cy="419100"/>
              <a:chOff x="8253430" y="1587051"/>
              <a:chExt cx="304799" cy="4191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12D240-84E4-D134-E0F2-31143001150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69A52EB-9D7C-A452-CD09-C1BE606F97AA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A0579B-C43E-A327-730E-7D9D47393DC7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5FBA487-6BB1-367A-C830-27E175A88DF2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99F9B1-BA83-73D1-7277-1513C6CE5BAC}"/>
                </a:ext>
              </a:extLst>
            </p:cNvPr>
            <p:cNvGrpSpPr/>
            <p:nvPr/>
          </p:nvGrpSpPr>
          <p:grpSpPr>
            <a:xfrm>
              <a:off x="2775119" y="1934101"/>
              <a:ext cx="304799" cy="419100"/>
              <a:chOff x="8253430" y="1587051"/>
              <a:chExt cx="304799" cy="4191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FCFB6A-4EE6-786E-7C3E-ADBD4F13571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1F1F8E5-DA0E-0E31-5B03-B63EAE3101BB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D3ED8A-2186-3115-1313-AB850EC749BC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E774952-D2FE-2B89-0D79-FBA797D688BA}"/>
                  </a:ext>
                </a:extLst>
              </p:cNvPr>
              <p:cNvCxnSpPr>
                <a:cxnSpLocks/>
                <a:stCxn id="5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BB168A-406A-41CF-D916-B11C1A760044}"/>
                </a:ext>
              </a:extLst>
            </p:cNvPr>
            <p:cNvGrpSpPr/>
            <p:nvPr/>
          </p:nvGrpSpPr>
          <p:grpSpPr>
            <a:xfrm>
              <a:off x="3333434" y="1934101"/>
              <a:ext cx="304799" cy="419100"/>
              <a:chOff x="8253430" y="1587051"/>
              <a:chExt cx="304799" cy="4191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FE9DBD3-8D81-14BB-7C40-A510560E7C6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366AAAF-AF68-DD8D-01AE-D9C61BAC423F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0EB2C73-12D5-740E-7020-101E851079C6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E78A6D-9F78-E9F5-F484-D1FF137A750A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0E32C21-6032-91BA-83C4-516A8D24E7D5}"/>
                </a:ext>
              </a:extLst>
            </p:cNvPr>
            <p:cNvGrpSpPr/>
            <p:nvPr/>
          </p:nvGrpSpPr>
          <p:grpSpPr>
            <a:xfrm>
              <a:off x="3866541" y="1923946"/>
              <a:ext cx="304799" cy="419100"/>
              <a:chOff x="8253430" y="1587051"/>
              <a:chExt cx="304799" cy="4191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34CECCD-E11C-4DF4-006D-7F3353425F72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1BB6E2-5C01-2796-492A-FF0C91AF0FE9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4BCC958-746B-0F21-24F3-E2F539DAA379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AC3B335-AA24-B628-34A3-6E01FEBD17E0}"/>
                  </a:ext>
                </a:extLst>
              </p:cNvPr>
              <p:cNvCxnSpPr>
                <a:cxnSpLocks/>
                <a:stCxn id="6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B89387-7A2E-0E65-3CFD-FECA714BA6D4}"/>
                </a:ext>
              </a:extLst>
            </p:cNvPr>
            <p:cNvGrpSpPr/>
            <p:nvPr/>
          </p:nvGrpSpPr>
          <p:grpSpPr>
            <a:xfrm>
              <a:off x="4414482" y="1934048"/>
              <a:ext cx="304799" cy="419100"/>
              <a:chOff x="8253430" y="1587051"/>
              <a:chExt cx="304799" cy="4191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E0D55BB-1463-9E42-10E1-A6CDEAE1084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6500F8A-2772-7FA1-CCCB-6E7DD7B42984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AF3CBAA-074F-5CA7-A2DA-5685E1D1F2B1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045904E-E96C-1888-BDE5-439626273BE8}"/>
                  </a:ext>
                </a:extLst>
              </p:cNvPr>
              <p:cNvCxnSpPr>
                <a:cxnSpLocks/>
                <a:stCxn id="7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2A7929C-EC5D-D3E9-2636-F57E5F3F95D5}"/>
                </a:ext>
              </a:extLst>
            </p:cNvPr>
            <p:cNvGrpSpPr/>
            <p:nvPr/>
          </p:nvGrpSpPr>
          <p:grpSpPr>
            <a:xfrm>
              <a:off x="4880450" y="1934048"/>
              <a:ext cx="304799" cy="419100"/>
              <a:chOff x="8253430" y="1587051"/>
              <a:chExt cx="304799" cy="4191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FFBB464-D552-C3E1-4A8D-7036BC2A4C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1118FC3-4B32-414A-156D-4DF75374E405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24FBD99-B8A9-B8E9-FA14-E04467AC72F8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3845CA4-3C26-D176-D0A9-DE27A755EDB4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66D6F6-9065-E463-686C-83FABC0054F0}"/>
                </a:ext>
              </a:extLst>
            </p:cNvPr>
            <p:cNvGrpSpPr/>
            <p:nvPr/>
          </p:nvGrpSpPr>
          <p:grpSpPr>
            <a:xfrm>
              <a:off x="1680216" y="2470664"/>
              <a:ext cx="304799" cy="419100"/>
              <a:chOff x="8253430" y="1587051"/>
              <a:chExt cx="304799" cy="4191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3C0E5FB-CF34-510D-E0FC-7367376D4E2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E94EC6-483D-BC63-6133-F8BB1519CD8E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BDF346B-1E6A-589A-84D3-D7012BF0325C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5BB83AE-9B51-709B-181D-A960415447D3}"/>
                  </a:ext>
                </a:extLst>
              </p:cNvPr>
              <p:cNvCxnSpPr>
                <a:cxnSpLocks/>
                <a:stCxn id="8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01E790-A092-084E-C01F-E3C6BEA6F223}"/>
                </a:ext>
              </a:extLst>
            </p:cNvPr>
            <p:cNvGrpSpPr/>
            <p:nvPr/>
          </p:nvGrpSpPr>
          <p:grpSpPr>
            <a:xfrm>
              <a:off x="2218965" y="2480249"/>
              <a:ext cx="304799" cy="419100"/>
              <a:chOff x="8253430" y="1587051"/>
              <a:chExt cx="304799" cy="4191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8C4AD5-B5BD-F5C7-6A8D-52C1EBC22EA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5A5495A-5CE7-25A2-3D28-2F20B487D67A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A8E21CD-1082-16AA-D740-31B16DAF593A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75C278-2B6C-C603-7975-C73465692C0F}"/>
                  </a:ext>
                </a:extLst>
              </p:cNvPr>
              <p:cNvCxnSpPr>
                <a:cxnSpLocks/>
                <a:stCxn id="8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B4E346-0A12-5F80-1200-EAC36F05FED2}"/>
                </a:ext>
              </a:extLst>
            </p:cNvPr>
            <p:cNvGrpSpPr/>
            <p:nvPr/>
          </p:nvGrpSpPr>
          <p:grpSpPr>
            <a:xfrm>
              <a:off x="2775119" y="2489327"/>
              <a:ext cx="304799" cy="419100"/>
              <a:chOff x="8253430" y="1587051"/>
              <a:chExt cx="304799" cy="4191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DCD280-8895-C2DE-DB71-5029F966624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0B651BA-04B7-1A51-0DC8-BC947259CF99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485D10F-8DD1-D66F-7586-1DC51CB15A40}"/>
                  </a:ext>
                </a:extLst>
              </p:cNvPr>
              <p:cNvCxnSpPr>
                <a:cxnSpLocks/>
                <a:stCxn id="9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F69E3CB-02C1-864F-B4C4-05EA0016B53E}"/>
                  </a:ext>
                </a:extLst>
              </p:cNvPr>
              <p:cNvCxnSpPr>
                <a:cxnSpLocks/>
                <a:stCxn id="9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C78B65-69CA-BD55-A3D1-FF85BFAF0890}"/>
                </a:ext>
              </a:extLst>
            </p:cNvPr>
            <p:cNvGrpSpPr/>
            <p:nvPr/>
          </p:nvGrpSpPr>
          <p:grpSpPr>
            <a:xfrm>
              <a:off x="3333434" y="2489327"/>
              <a:ext cx="304799" cy="419100"/>
              <a:chOff x="8253430" y="1587051"/>
              <a:chExt cx="304799" cy="4191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A4343D-0FC2-EBFE-6E15-3267E19C229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BFB6599-C41D-AD16-AFC8-834CBF2041D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13EF587-F6CF-AF21-B328-13E350B62FC8}"/>
                  </a:ext>
                </a:extLst>
              </p:cNvPr>
              <p:cNvCxnSpPr>
                <a:cxnSpLocks/>
                <a:stCxn id="9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3B39E3C-5D23-18B7-7477-AE1E283DAB6F}"/>
                  </a:ext>
                </a:extLst>
              </p:cNvPr>
              <p:cNvCxnSpPr>
                <a:cxnSpLocks/>
                <a:stCxn id="9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C9F36F9-45C6-139C-D802-9BF86DFFB384}"/>
                </a:ext>
              </a:extLst>
            </p:cNvPr>
            <p:cNvGrpSpPr/>
            <p:nvPr/>
          </p:nvGrpSpPr>
          <p:grpSpPr>
            <a:xfrm>
              <a:off x="3866541" y="2479172"/>
              <a:ext cx="304799" cy="419100"/>
              <a:chOff x="8253430" y="1587051"/>
              <a:chExt cx="304799" cy="4191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91E4900-1C79-77E4-0231-32CFB9CE2FD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3D6328F-59BE-E31D-FBB1-1A8FA89EB119}"/>
                  </a:ext>
                </a:extLst>
              </p:cNvPr>
              <p:cNvCxnSpPr>
                <a:cxnSpLocks/>
                <a:stCxn id="10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B6A1457-36CA-5909-2B1A-A276530C4E83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8A89160-D6D8-9C8A-76E3-992DB19942DB}"/>
                  </a:ext>
                </a:extLst>
              </p:cNvPr>
              <p:cNvCxnSpPr>
                <a:cxnSpLocks/>
                <a:stCxn id="10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A31CB4E-DEE7-8F15-FEE2-377EEC60E0CE}"/>
                </a:ext>
              </a:extLst>
            </p:cNvPr>
            <p:cNvGrpSpPr/>
            <p:nvPr/>
          </p:nvGrpSpPr>
          <p:grpSpPr>
            <a:xfrm>
              <a:off x="4414482" y="2489274"/>
              <a:ext cx="304799" cy="419100"/>
              <a:chOff x="8253430" y="1587051"/>
              <a:chExt cx="304799" cy="4191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92073D5-4D46-A8F2-D2FB-14A2A011EF5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1076805-77C6-08FA-7846-513EF6373AFB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28EE301-9CCA-B832-6BC5-50EA4E45C329}"/>
                  </a:ext>
                </a:extLst>
              </p:cNvPr>
              <p:cNvCxnSpPr>
                <a:cxnSpLocks/>
                <a:stCxn id="10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7F98CE-6A65-E629-2CAE-54ED9E8B51E9}"/>
                  </a:ext>
                </a:extLst>
              </p:cNvPr>
              <p:cNvCxnSpPr>
                <a:cxnSpLocks/>
                <a:stCxn id="10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72049D0-FD83-5BDA-B3BC-E409B44ABE7E}"/>
                </a:ext>
              </a:extLst>
            </p:cNvPr>
            <p:cNvGrpSpPr/>
            <p:nvPr/>
          </p:nvGrpSpPr>
          <p:grpSpPr>
            <a:xfrm>
              <a:off x="4880450" y="2489274"/>
              <a:ext cx="304799" cy="419100"/>
              <a:chOff x="8253430" y="1587051"/>
              <a:chExt cx="304799" cy="4191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6D7DE6F-74EC-28ED-3662-AA4A22B0B1E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C3A2BE3-A544-F230-55C4-265F3BED264B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3A563E7-B254-D542-5EE8-86D3A512092F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6715025-238C-FB05-3640-D6A5E1CE5B34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F4C8FE-2DC8-6448-3201-A73E7D50F921}"/>
                </a:ext>
              </a:extLst>
            </p:cNvPr>
            <p:cNvGrpSpPr/>
            <p:nvPr/>
          </p:nvGrpSpPr>
          <p:grpSpPr>
            <a:xfrm>
              <a:off x="2227096" y="3003913"/>
              <a:ext cx="304799" cy="419100"/>
              <a:chOff x="8253430" y="1587051"/>
              <a:chExt cx="304799" cy="4191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D654AFF-AE8A-97FA-86D8-14E7353763DA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7AB5BF8-12B4-2F3C-C150-522C207E95F3}"/>
                  </a:ext>
                </a:extLst>
              </p:cNvPr>
              <p:cNvCxnSpPr>
                <a:cxnSpLocks/>
                <a:stCxn id="1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634D378-3D1E-330F-0F90-C29002ED2CC3}"/>
                  </a:ext>
                </a:extLst>
              </p:cNvPr>
              <p:cNvCxnSpPr>
                <a:cxnSpLocks/>
                <a:stCxn id="1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954B47F-6900-6738-BAB4-073F2F82C8C9}"/>
                  </a:ext>
                </a:extLst>
              </p:cNvPr>
              <p:cNvCxnSpPr>
                <a:cxnSpLocks/>
                <a:stCxn id="1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876CB1B-3506-CD47-FB99-80363AE8BDA5}"/>
                </a:ext>
              </a:extLst>
            </p:cNvPr>
            <p:cNvGrpSpPr/>
            <p:nvPr/>
          </p:nvGrpSpPr>
          <p:grpSpPr>
            <a:xfrm>
              <a:off x="2765845" y="3013498"/>
              <a:ext cx="304799" cy="419100"/>
              <a:chOff x="8253430" y="1587051"/>
              <a:chExt cx="304799" cy="4191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DE5EB0C-7776-3F5E-373A-0C647C8F89E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2A0B617-2948-0BB3-B4FF-9418B76231DB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EC4B735-719D-549D-1A3A-12C5EB110985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711631F-5E90-A82A-4570-9394281906CA}"/>
                  </a:ext>
                </a:extLst>
              </p:cNvPr>
              <p:cNvCxnSpPr>
                <a:cxnSpLocks/>
                <a:stCxn id="1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DF96542-777B-D1DE-3051-75B75EBC228A}"/>
                </a:ext>
              </a:extLst>
            </p:cNvPr>
            <p:cNvGrpSpPr/>
            <p:nvPr/>
          </p:nvGrpSpPr>
          <p:grpSpPr>
            <a:xfrm>
              <a:off x="3321999" y="3022576"/>
              <a:ext cx="304799" cy="419100"/>
              <a:chOff x="8253430" y="1587051"/>
              <a:chExt cx="304799" cy="41910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80EAB1E-06EB-D5C3-79A4-B82C0B383257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92C7D5B-3033-FF8A-701B-5FFC0CF03545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3F772B1-4D9F-0549-2F17-D274D1F46F08}"/>
                  </a:ext>
                </a:extLst>
              </p:cNvPr>
              <p:cNvCxnSpPr>
                <a:cxnSpLocks/>
                <a:stCxn id="1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180FB6B-3A26-BE44-ED83-C2FDE5C6B2CA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77DCB31-6F97-E1C1-75CD-9E7E2F662835}"/>
                </a:ext>
              </a:extLst>
            </p:cNvPr>
            <p:cNvGrpSpPr/>
            <p:nvPr/>
          </p:nvGrpSpPr>
          <p:grpSpPr>
            <a:xfrm>
              <a:off x="3880314" y="3022576"/>
              <a:ext cx="304799" cy="419100"/>
              <a:chOff x="8253430" y="1587051"/>
              <a:chExt cx="304799" cy="4191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3412774-FE8A-2269-A84D-17013160646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A85575A-E273-309E-88EC-B48934C997F2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F6AA0860-C205-F5A9-BB2F-115D21281A30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9837271-2567-665B-B970-62F8633B6801}"/>
                  </a:ext>
                </a:extLst>
              </p:cNvPr>
              <p:cNvCxnSpPr>
                <a:cxnSpLocks/>
                <a:stCxn id="1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FE65E98-9794-9CD1-98E8-6A5992A61BC0}"/>
                </a:ext>
              </a:extLst>
            </p:cNvPr>
            <p:cNvGrpSpPr/>
            <p:nvPr/>
          </p:nvGrpSpPr>
          <p:grpSpPr>
            <a:xfrm>
              <a:off x="4413421" y="3012421"/>
              <a:ext cx="304799" cy="419100"/>
              <a:chOff x="8253430" y="1587051"/>
              <a:chExt cx="304799" cy="41910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207904F-3CAE-42C8-8AF5-6B2C1F76DE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0B509112-21BF-5AF1-89C1-3065015897FB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94B1899-319E-0384-4553-D6C428EB139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F60C357-C240-F996-C6E7-E4B075AFC2A4}"/>
                  </a:ext>
                </a:extLst>
              </p:cNvPr>
              <p:cNvCxnSpPr>
                <a:cxnSpLocks/>
                <a:stCxn id="1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136DCD3-3DFB-1025-7D79-B62DE6ADA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1" t="8333" r="30156" b="9861"/>
          <a:stretch/>
        </p:blipFill>
        <p:spPr>
          <a:xfrm>
            <a:off x="7583390" y="493758"/>
            <a:ext cx="3928905" cy="473236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508B34D-40E6-8AF3-FAEC-F334D5C3EBCA}"/>
              </a:ext>
            </a:extLst>
          </p:cNvPr>
          <p:cNvSpPr txBox="1"/>
          <p:nvPr/>
        </p:nvSpPr>
        <p:spPr>
          <a:xfrm>
            <a:off x="-4374951" y="5355534"/>
            <a:ext cx="9125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Electric current density, </a:t>
            </a:r>
            <a:r>
              <a:rPr lang="en-US" sz="5400" b="1" dirty="0"/>
              <a:t>J</a:t>
            </a:r>
          </a:p>
          <a:p>
            <a:pPr algn="ctr"/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(Distributed dipole magnitudes)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AE9367E-ACDE-DBF9-4131-D106D1A1ED1A}"/>
              </a:ext>
            </a:extLst>
          </p:cNvPr>
          <p:cNvSpPr txBox="1"/>
          <p:nvPr/>
        </p:nvSpPr>
        <p:spPr>
          <a:xfrm>
            <a:off x="6725595" y="5355534"/>
            <a:ext cx="5644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Electric potential, </a:t>
            </a:r>
            <a:r>
              <a:rPr lang="en-US" sz="5400" b="1" dirty="0"/>
              <a:t>Y</a:t>
            </a:r>
          </a:p>
          <a:p>
            <a:pPr algn="ctr"/>
            <a:r>
              <a:rPr lang="en-US" sz="5400" dirty="0"/>
              <a:t>(EEG, </a:t>
            </a:r>
            <a:r>
              <a:rPr lang="en-US" sz="5400" dirty="0" err="1"/>
              <a:t>ECoG</a:t>
            </a:r>
            <a:r>
              <a:rPr lang="en-US" sz="5400" dirty="0"/>
              <a:t>)</a:t>
            </a:r>
          </a:p>
        </p:txBody>
      </p:sp>
      <p:pic>
        <p:nvPicPr>
          <p:cNvPr id="152" name="Picture 1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C4C4-0308-1A52-D07A-5E0103C1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89" y="2341206"/>
            <a:ext cx="4261638" cy="603334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CE607F9-E411-F5AD-9585-8A113BF37521}"/>
              </a:ext>
            </a:extLst>
          </p:cNvPr>
          <p:cNvCxnSpPr>
            <a:cxnSpLocks/>
          </p:cNvCxnSpPr>
          <p:nvPr/>
        </p:nvCxnSpPr>
        <p:spPr>
          <a:xfrm>
            <a:off x="2036217" y="3165749"/>
            <a:ext cx="572602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084C679-BF6E-F4FD-C60B-31CF04AC9836}"/>
              </a:ext>
            </a:extLst>
          </p:cNvPr>
          <p:cNvGrpSpPr/>
          <p:nvPr/>
        </p:nvGrpSpPr>
        <p:grpSpPr>
          <a:xfrm>
            <a:off x="3318326" y="7867221"/>
            <a:ext cx="7134770" cy="4928440"/>
            <a:chOff x="-663612" y="7867221"/>
            <a:chExt cx="7134770" cy="49284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AE21B2-609B-B6C8-2244-67942C8D2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253" t="17249" r="7380" b="46278"/>
            <a:stretch/>
          </p:blipFill>
          <p:spPr>
            <a:xfrm>
              <a:off x="-663612" y="7882858"/>
              <a:ext cx="6290690" cy="4912803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54F0512-8C14-8BF9-7330-1D00BE0B5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463" t="17249" b="46278"/>
            <a:stretch/>
          </p:blipFill>
          <p:spPr>
            <a:xfrm>
              <a:off x="5552136" y="7867221"/>
              <a:ext cx="919022" cy="4912803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19BCD0F-1CF7-973E-B756-F7A3FACAD383}"/>
              </a:ext>
            </a:extLst>
          </p:cNvPr>
          <p:cNvSpPr txBox="1"/>
          <p:nvPr/>
        </p:nvSpPr>
        <p:spPr>
          <a:xfrm>
            <a:off x="916831" y="13017389"/>
            <a:ext cx="11570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Blood-Oxygen-Level-Dependent signal, </a:t>
            </a:r>
            <a:r>
              <a:rPr lang="en-US" sz="5400" b="1" dirty="0"/>
              <a:t>F</a:t>
            </a:r>
          </a:p>
          <a:p>
            <a:pPr algn="ctr"/>
            <a:r>
              <a:rPr lang="en-US" sz="5400" dirty="0"/>
              <a:t>(fMRI)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6715F8-FA06-431A-D7A5-85CF65C76786}"/>
              </a:ext>
            </a:extLst>
          </p:cNvPr>
          <p:cNvSpPr txBox="1"/>
          <p:nvPr/>
        </p:nvSpPr>
        <p:spPr>
          <a:xfrm>
            <a:off x="-10204387" y="9187515"/>
            <a:ext cx="7502375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Auxiliary variable, </a:t>
            </a:r>
            <a:r>
              <a:rPr lang="en-US" sz="7200" b="1" dirty="0"/>
              <a:t>Z</a:t>
            </a:r>
          </a:p>
          <a:p>
            <a:pPr algn="ctr"/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(Activity level)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EAD01A7-105E-DEFB-F57F-6A5230C853B2}"/>
              </a:ext>
            </a:extLst>
          </p:cNvPr>
          <p:cNvCxnSpPr>
            <a:cxnSpLocks/>
            <a:stCxn id="149" idx="0"/>
            <a:endCxn id="4" idx="1"/>
          </p:cNvCxnSpPr>
          <p:nvPr/>
        </p:nvCxnSpPr>
        <p:spPr>
          <a:xfrm rot="5400000" flipH="1" flipV="1">
            <a:off x="-7384106" y="3857276"/>
            <a:ext cx="6261147" cy="439933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BB66611F-45D2-8DAA-9C89-07C9E0F40B2F}"/>
              </a:ext>
            </a:extLst>
          </p:cNvPr>
          <p:cNvCxnSpPr>
            <a:cxnSpLocks/>
            <a:stCxn id="149" idx="3"/>
            <a:endCxn id="3" idx="1"/>
          </p:cNvCxnSpPr>
          <p:nvPr/>
        </p:nvCxnSpPr>
        <p:spPr>
          <a:xfrm flipV="1">
            <a:off x="-2702012" y="10339260"/>
            <a:ext cx="6020338" cy="241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7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68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Enciso Alva, Julio Cesar</dc:creator>
  <cp:lastModifiedBy>Enciso Alva, Julio Cesar</cp:lastModifiedBy>
  <cp:revision>6</cp:revision>
  <dcterms:created xsi:type="dcterms:W3CDTF">2023-01-06T03:03:55Z</dcterms:created>
  <dcterms:modified xsi:type="dcterms:W3CDTF">2023-03-19T03:42:22Z</dcterms:modified>
</cp:coreProperties>
</file>