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6845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47D0-13DF-0747-2112-2F0B9FD5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B2428-56C7-1996-D57A-8A7EA5850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CF0B-720B-C6D1-3AF3-C92CD79A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056F5-B8E4-CCD8-D69D-099C03B1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72AD-C9AD-789E-DC6E-AF3EDB9D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FFA3-E037-890C-2B6C-2310A236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7831C-5377-A178-7F9E-B8D8CC08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1A46-A3F9-1660-6B13-968CFC4D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E326B-9A0C-24EE-511D-B76D0D97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BFD2-7315-347A-3C8E-B0A22AEE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E2D51-610F-8D69-9B06-8A8C617AC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6E727-5BC0-27D3-5F79-D69E2DCCA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D46D-6C97-93E3-D190-62524618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ACF4-3C22-D3A8-C07A-838266B2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E5B4-7B1D-2688-38F9-3836988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6353-3FCA-303F-870B-221EA162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3926-4836-5C97-35CC-AFBEA3D0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E1E1-1373-D0E2-5C8A-60080538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4CE9-C8D2-96E1-72B4-9A49063B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A1F5-9C08-0949-A828-ED369BE9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3F2E-1943-6398-B158-573325B9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28BE7-7100-68E7-CCBA-EAFC5B49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DCF4-308A-226D-C580-A72AB8E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2B1DA-8D43-18F9-BF57-2E156A94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391A-92DE-F549-AC76-A58F85E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96EE-1515-4ECA-38DC-22BEC1B8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413-0140-0D25-8062-A3A4424EA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CEC2B-2C02-C1E4-CF3A-D33EF0DF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AE8A-A0E9-C991-303F-098CD0C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9B996-E5B7-3F71-02E2-99B26DAA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2BDC-8D94-C99A-2844-75106483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81-CE37-5524-2599-BA4C0DE0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D8ED4-CA97-5A14-CEF2-0B84F70E7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A7AB0-C7AA-BD5A-E5E7-CAE38291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1A70E-EB6A-F77F-BB7C-4C880F592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57419-97A9-640D-86A1-2A5716534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92346-9C77-23A4-F917-2404BA24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BC7B2-70C5-3C43-8E3C-BB2E6A74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87114-9779-AD03-FC4C-689BF2EB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B0C8-DB60-5CA2-BD29-75B37CFE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17DEA-2687-1560-FB1B-2CD905F3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3D69-3C59-1E83-BDD6-1ECACB2A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757C-C5D9-A911-3EF9-9FC427FB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7A091-8AC3-3D8A-4945-ABF03ED6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F64B-912C-8F98-90CF-5B88A59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38837-5410-00FE-9E02-BB020642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30E7-DDE3-F4EC-A020-E56A1B1B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6D67-0102-4640-BE48-96DF24FF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D53C-D9BE-DAD5-CE05-3B539D38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DE65-2BFA-D58E-1F2D-9696757A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CEF6-3633-AA30-3D1C-49EEF59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6A37-C9E2-F56C-92A4-6C0614E2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BD2-FF7E-6765-EAFB-1140232A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B0D4B-E931-E393-B4AF-EEE99AA3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F901-4049-63E8-16E1-C53776AA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F03DA-4684-B5EC-178B-3AA5D5F9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5611-3451-78A4-C5FF-01A7BB8C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9BE0C-980A-8552-47A1-D16C80FB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3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E5E0E-E6DD-574F-7827-A46C1068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4513-23B6-1585-2053-C2245CA6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B84C-6503-F46B-84AC-0F8BD0804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01F8-4BFB-4764-8EA0-4AD12342FD6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6B0D-1922-90D6-D274-B593F1C8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E87E-9E56-9101-8FC1-279808D50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70C6-B731-48A6-AAE1-C4F79C0C3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D29A8-CCD6-B6E5-1F44-739E61939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38" t="16667" r="28672" b="20694"/>
          <a:stretch/>
        </p:blipFill>
        <p:spPr>
          <a:xfrm>
            <a:off x="1023646" y="1075838"/>
            <a:ext cx="5534025" cy="42957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DD5DB70-12D0-8F4C-817F-C6B175A7DDE3}"/>
              </a:ext>
            </a:extLst>
          </p:cNvPr>
          <p:cNvSpPr/>
          <p:nvPr/>
        </p:nvSpPr>
        <p:spPr>
          <a:xfrm>
            <a:off x="2286000" y="1455575"/>
            <a:ext cx="3666931" cy="2584580"/>
          </a:xfrm>
          <a:prstGeom prst="ellipse">
            <a:avLst/>
          </a:prstGeom>
          <a:solidFill>
            <a:srgbClr val="00B050">
              <a:alpha val="50196"/>
            </a:srgb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8B24C-8A6F-1009-1F33-76DF07880396}"/>
              </a:ext>
            </a:extLst>
          </p:cNvPr>
          <p:cNvSpPr/>
          <p:nvPr/>
        </p:nvSpPr>
        <p:spPr>
          <a:xfrm>
            <a:off x="3439208" y="1946987"/>
            <a:ext cx="2316906" cy="1805375"/>
          </a:xfrm>
          <a:prstGeom prst="ellipse">
            <a:avLst/>
          </a:prstGeom>
          <a:solidFill>
            <a:srgbClr val="FFC000">
              <a:alpha val="50196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F313E6-9BAF-1261-A57E-FAFF4E63B7CD}"/>
              </a:ext>
            </a:extLst>
          </p:cNvPr>
          <p:cNvSpPr/>
          <p:nvPr/>
        </p:nvSpPr>
        <p:spPr>
          <a:xfrm>
            <a:off x="4195568" y="2527136"/>
            <a:ext cx="1362075" cy="1057275"/>
          </a:xfrm>
          <a:prstGeom prst="ellipse">
            <a:avLst/>
          </a:prstGeom>
          <a:solidFill>
            <a:srgbClr val="FF0000">
              <a:alpha val="5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03CAD-797A-B263-8F9B-5700DAA85A1E}"/>
              </a:ext>
            </a:extLst>
          </p:cNvPr>
          <p:cNvSpPr txBox="1"/>
          <p:nvPr/>
        </p:nvSpPr>
        <p:spPr>
          <a:xfrm>
            <a:off x="6990182" y="1778500"/>
            <a:ext cx="4970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Functional Deficit Zone</a:t>
            </a:r>
          </a:p>
          <a:p>
            <a:r>
              <a:rPr lang="en-US" sz="4000" dirty="0"/>
              <a:t>Irritative Zone</a:t>
            </a:r>
          </a:p>
          <a:p>
            <a:r>
              <a:rPr lang="en-US" sz="4000" dirty="0"/>
              <a:t>Epileptogenic Zone</a:t>
            </a:r>
          </a:p>
          <a:p>
            <a:r>
              <a:rPr lang="en-US" sz="4000" dirty="0"/>
              <a:t>Seizure Onset Zone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F6501E-9D2A-F584-4089-B14993EFF8E3}"/>
              </a:ext>
            </a:extLst>
          </p:cNvPr>
          <p:cNvSpPr/>
          <p:nvPr/>
        </p:nvSpPr>
        <p:spPr>
          <a:xfrm>
            <a:off x="2635998" y="1659194"/>
            <a:ext cx="2921645" cy="749366"/>
          </a:xfrm>
          <a:prstGeom prst="ellipse">
            <a:avLst/>
          </a:prstGeom>
          <a:solidFill>
            <a:srgbClr val="0070C0">
              <a:alpha val="50196"/>
            </a:srgb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CDB56C-5D22-94D0-6D70-DDC6D0C1B65E}"/>
              </a:ext>
            </a:extLst>
          </p:cNvPr>
          <p:cNvCxnSpPr>
            <a:stCxn id="10" idx="6"/>
          </p:cNvCxnSpPr>
          <p:nvPr/>
        </p:nvCxnSpPr>
        <p:spPr>
          <a:xfrm>
            <a:off x="5557643" y="2033877"/>
            <a:ext cx="1432539" cy="14015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644E86-81B6-71F8-E313-1FA4BB6C9EF2}"/>
              </a:ext>
            </a:extLst>
          </p:cNvPr>
          <p:cNvCxnSpPr>
            <a:cxnSpLocks/>
          </p:cNvCxnSpPr>
          <p:nvPr/>
        </p:nvCxnSpPr>
        <p:spPr>
          <a:xfrm>
            <a:off x="5907641" y="2553770"/>
            <a:ext cx="1082541" cy="19409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066A38-7A50-A4CD-571B-84E4D64B0BA6}"/>
              </a:ext>
            </a:extLst>
          </p:cNvPr>
          <p:cNvCxnSpPr>
            <a:cxnSpLocks/>
          </p:cNvCxnSpPr>
          <p:nvPr/>
        </p:nvCxnSpPr>
        <p:spPr>
          <a:xfrm>
            <a:off x="5736676" y="2964098"/>
            <a:ext cx="1253506" cy="42476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FA03C2-4691-8960-B2E1-C5C9556F6248}"/>
              </a:ext>
            </a:extLst>
          </p:cNvPr>
          <p:cNvCxnSpPr>
            <a:cxnSpLocks/>
          </p:cNvCxnSpPr>
          <p:nvPr/>
        </p:nvCxnSpPr>
        <p:spPr>
          <a:xfrm>
            <a:off x="5505646" y="3223725"/>
            <a:ext cx="1600493" cy="8164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88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2FDC48-ADD1-4E88-0A55-0AC39E378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2" t="8056" r="30078" b="10000"/>
          <a:stretch/>
        </p:blipFill>
        <p:spPr>
          <a:xfrm>
            <a:off x="552449" y="552450"/>
            <a:ext cx="4724401" cy="56197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F925F2-C2F7-D3D2-A8EC-82323EA408BC}"/>
              </a:ext>
            </a:extLst>
          </p:cNvPr>
          <p:cNvSpPr/>
          <p:nvPr/>
        </p:nvSpPr>
        <p:spPr>
          <a:xfrm>
            <a:off x="5819775" y="1771650"/>
            <a:ext cx="152400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F10C7A-76CC-9AB6-213C-A5C602A5BCD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895975" y="1524000"/>
            <a:ext cx="0" cy="2476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E0310D-DDDE-A252-6D9C-311D36154C80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5972175" y="1847850"/>
            <a:ext cx="152399" cy="95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A7115E-309B-FD2F-A463-BB30CC626B46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5949857" y="1676400"/>
            <a:ext cx="146143" cy="1203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0D7FE8-51E6-2A19-6443-D53133E10639}"/>
              </a:ext>
            </a:extLst>
          </p:cNvPr>
          <p:cNvCxnSpPr/>
          <p:nvPr/>
        </p:nvCxnSpPr>
        <p:spPr>
          <a:xfrm>
            <a:off x="1864360" y="127508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7B1129-C765-17E3-68E8-20376BB7AD4D}"/>
              </a:ext>
            </a:extLst>
          </p:cNvPr>
          <p:cNvCxnSpPr>
            <a:cxnSpLocks/>
          </p:cNvCxnSpPr>
          <p:nvPr/>
        </p:nvCxnSpPr>
        <p:spPr>
          <a:xfrm>
            <a:off x="4338320" y="1574800"/>
            <a:ext cx="0" cy="1336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2D7741-C7B9-BF7A-78DF-0C6498285A57}"/>
              </a:ext>
            </a:extLst>
          </p:cNvPr>
          <p:cNvCxnSpPr/>
          <p:nvPr/>
        </p:nvCxnSpPr>
        <p:spPr>
          <a:xfrm>
            <a:off x="1864360" y="152400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CE8EE2-669B-2FEC-DD1B-2BF6519AD01A}"/>
              </a:ext>
            </a:extLst>
          </p:cNvPr>
          <p:cNvCxnSpPr/>
          <p:nvPr/>
        </p:nvCxnSpPr>
        <p:spPr>
          <a:xfrm>
            <a:off x="1864360" y="177292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287715-444E-B69A-E9DC-8A9CDAA0A4DC}"/>
              </a:ext>
            </a:extLst>
          </p:cNvPr>
          <p:cNvCxnSpPr/>
          <p:nvPr/>
        </p:nvCxnSpPr>
        <p:spPr>
          <a:xfrm>
            <a:off x="1818640" y="202057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641FDF-493D-3BED-E0CA-2BD338C7EBB5}"/>
              </a:ext>
            </a:extLst>
          </p:cNvPr>
          <p:cNvCxnSpPr/>
          <p:nvPr/>
        </p:nvCxnSpPr>
        <p:spPr>
          <a:xfrm>
            <a:off x="1818640" y="226949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9A7DA3-1676-6F4F-CF43-CB9451FC08F8}"/>
              </a:ext>
            </a:extLst>
          </p:cNvPr>
          <p:cNvCxnSpPr/>
          <p:nvPr/>
        </p:nvCxnSpPr>
        <p:spPr>
          <a:xfrm>
            <a:off x="1864360" y="251841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ED5B24-AF44-4218-F46D-0C269739F891}"/>
              </a:ext>
            </a:extLst>
          </p:cNvPr>
          <p:cNvCxnSpPr/>
          <p:nvPr/>
        </p:nvCxnSpPr>
        <p:spPr>
          <a:xfrm>
            <a:off x="1864360" y="276733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DBB865-491F-1C49-CAF8-7BB6FC1D67F6}"/>
              </a:ext>
            </a:extLst>
          </p:cNvPr>
          <p:cNvCxnSpPr/>
          <p:nvPr/>
        </p:nvCxnSpPr>
        <p:spPr>
          <a:xfrm>
            <a:off x="1818640" y="301498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69E4F2-D806-2BD1-A07B-2ADC2B0159FB}"/>
              </a:ext>
            </a:extLst>
          </p:cNvPr>
          <p:cNvCxnSpPr/>
          <p:nvPr/>
        </p:nvCxnSpPr>
        <p:spPr>
          <a:xfrm>
            <a:off x="1818640" y="3263900"/>
            <a:ext cx="25196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3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C15360-B387-BF5F-D41A-A20A773FB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2" t="8056" r="30078" b="10000"/>
          <a:stretch/>
        </p:blipFill>
        <p:spPr>
          <a:xfrm>
            <a:off x="454915" y="62381"/>
            <a:ext cx="4724401" cy="56197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16965E5-7FC6-96E5-A5DB-1A2A7D281E42}"/>
              </a:ext>
            </a:extLst>
          </p:cNvPr>
          <p:cNvGrpSpPr/>
          <p:nvPr/>
        </p:nvGrpSpPr>
        <p:grpSpPr>
          <a:xfrm>
            <a:off x="-1732280" y="-75564"/>
            <a:ext cx="11181080" cy="6143624"/>
            <a:chOff x="843280" y="921385"/>
            <a:chExt cx="5052695" cy="27659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62CAFE-B8DD-81B7-70C9-E1B5EAB82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5975" y="1524000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242FCA-5546-0B70-1767-88F8A497927C}"/>
                </a:ext>
              </a:extLst>
            </p:cNvPr>
            <p:cNvCxnSpPr/>
            <p:nvPr/>
          </p:nvCxnSpPr>
          <p:spPr>
            <a:xfrm>
              <a:off x="1864360" y="127508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2914DC-1402-6347-B838-8397A6D65B8E}"/>
                </a:ext>
              </a:extLst>
            </p:cNvPr>
            <p:cNvCxnSpPr/>
            <p:nvPr/>
          </p:nvCxnSpPr>
          <p:spPr>
            <a:xfrm>
              <a:off x="1864360" y="152400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B07A28-6357-65A5-7041-BD1DEF3C52DF}"/>
                </a:ext>
              </a:extLst>
            </p:cNvPr>
            <p:cNvCxnSpPr/>
            <p:nvPr/>
          </p:nvCxnSpPr>
          <p:spPr>
            <a:xfrm>
              <a:off x="1864360" y="177292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2448AF-DF48-7FF6-47FC-C52F67AB09AF}"/>
                </a:ext>
              </a:extLst>
            </p:cNvPr>
            <p:cNvCxnSpPr/>
            <p:nvPr/>
          </p:nvCxnSpPr>
          <p:spPr>
            <a:xfrm>
              <a:off x="1818640" y="202057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DC8966-A1EC-4EE2-C5C3-02A039034B8B}"/>
                </a:ext>
              </a:extLst>
            </p:cNvPr>
            <p:cNvCxnSpPr/>
            <p:nvPr/>
          </p:nvCxnSpPr>
          <p:spPr>
            <a:xfrm>
              <a:off x="1818640" y="226949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9CC8E9-6875-CDA2-D6CE-56BE43FEFA8A}"/>
                </a:ext>
              </a:extLst>
            </p:cNvPr>
            <p:cNvCxnSpPr/>
            <p:nvPr/>
          </p:nvCxnSpPr>
          <p:spPr>
            <a:xfrm>
              <a:off x="1864360" y="251841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277C69-C0C8-991E-F3E4-290E8AE7E6C6}"/>
                </a:ext>
              </a:extLst>
            </p:cNvPr>
            <p:cNvCxnSpPr/>
            <p:nvPr/>
          </p:nvCxnSpPr>
          <p:spPr>
            <a:xfrm>
              <a:off x="1864360" y="276733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95DA4E-D631-2E57-3BFE-5EFB65D44A96}"/>
                </a:ext>
              </a:extLst>
            </p:cNvPr>
            <p:cNvCxnSpPr/>
            <p:nvPr/>
          </p:nvCxnSpPr>
          <p:spPr>
            <a:xfrm>
              <a:off x="1818640" y="301498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EF5FE91-28F1-3791-5A9C-43696C8F47CD}"/>
                </a:ext>
              </a:extLst>
            </p:cNvPr>
            <p:cNvCxnSpPr/>
            <p:nvPr/>
          </p:nvCxnSpPr>
          <p:spPr>
            <a:xfrm>
              <a:off x="1818640" y="326390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900158-D28C-B690-1EDC-97356C1B7553}"/>
                </a:ext>
              </a:extLst>
            </p:cNvPr>
            <p:cNvCxnSpPr/>
            <p:nvPr/>
          </p:nvCxnSpPr>
          <p:spPr>
            <a:xfrm>
              <a:off x="889000" y="152273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60F7DF-37F7-CAAD-D2A4-53C28BE4A020}"/>
                </a:ext>
              </a:extLst>
            </p:cNvPr>
            <p:cNvCxnSpPr/>
            <p:nvPr/>
          </p:nvCxnSpPr>
          <p:spPr>
            <a:xfrm>
              <a:off x="889000" y="177165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7AA02A-8C60-0032-1452-9B35C950829B}"/>
                </a:ext>
              </a:extLst>
            </p:cNvPr>
            <p:cNvCxnSpPr/>
            <p:nvPr/>
          </p:nvCxnSpPr>
          <p:spPr>
            <a:xfrm>
              <a:off x="889000" y="202057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75CB9A-EBEA-9F77-BA84-7B8F72A45C86}"/>
                </a:ext>
              </a:extLst>
            </p:cNvPr>
            <p:cNvCxnSpPr/>
            <p:nvPr/>
          </p:nvCxnSpPr>
          <p:spPr>
            <a:xfrm>
              <a:off x="843280" y="226822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2C201E-D7D4-65BE-18EA-A34BD872B5DE}"/>
                </a:ext>
              </a:extLst>
            </p:cNvPr>
            <p:cNvCxnSpPr/>
            <p:nvPr/>
          </p:nvCxnSpPr>
          <p:spPr>
            <a:xfrm>
              <a:off x="843280" y="251714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5E925B-4E47-E8DF-EDF8-8DC0B52E2C44}"/>
                </a:ext>
              </a:extLst>
            </p:cNvPr>
            <p:cNvCxnSpPr/>
            <p:nvPr/>
          </p:nvCxnSpPr>
          <p:spPr>
            <a:xfrm>
              <a:off x="2757170" y="202057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ACAC3C-EDE9-0AF3-6B35-F6253172B86D}"/>
                </a:ext>
              </a:extLst>
            </p:cNvPr>
            <p:cNvCxnSpPr/>
            <p:nvPr/>
          </p:nvCxnSpPr>
          <p:spPr>
            <a:xfrm>
              <a:off x="2757170" y="226949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358583-9812-E433-F10E-7DD18C32E2EC}"/>
                </a:ext>
              </a:extLst>
            </p:cNvPr>
            <p:cNvCxnSpPr/>
            <p:nvPr/>
          </p:nvCxnSpPr>
          <p:spPr>
            <a:xfrm>
              <a:off x="2757170" y="251841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79A573-6753-F70A-1259-E134C22E8BCF}"/>
                </a:ext>
              </a:extLst>
            </p:cNvPr>
            <p:cNvCxnSpPr/>
            <p:nvPr/>
          </p:nvCxnSpPr>
          <p:spPr>
            <a:xfrm>
              <a:off x="2711450" y="276606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59A4E9-ED21-4FEA-56B5-17B843F093E8}"/>
                </a:ext>
              </a:extLst>
            </p:cNvPr>
            <p:cNvCxnSpPr/>
            <p:nvPr/>
          </p:nvCxnSpPr>
          <p:spPr>
            <a:xfrm>
              <a:off x="2711450" y="3014980"/>
              <a:ext cx="25196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DBB9FF-B491-FF90-0291-69CA976E637C}"/>
                </a:ext>
              </a:extLst>
            </p:cNvPr>
            <p:cNvGrpSpPr/>
            <p:nvPr/>
          </p:nvGrpSpPr>
          <p:grpSpPr>
            <a:xfrm rot="5400000">
              <a:off x="725805" y="1706880"/>
              <a:ext cx="2565400" cy="994410"/>
              <a:chOff x="1971040" y="1427480"/>
              <a:chExt cx="2565400" cy="994410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5092212-54C4-A412-D534-4927FC210A49}"/>
                  </a:ext>
                </a:extLst>
              </p:cNvPr>
              <p:cNvCxnSpPr/>
              <p:nvPr/>
            </p:nvCxnSpPr>
            <p:spPr>
              <a:xfrm>
                <a:off x="2016760" y="142748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E2A06DF-8D05-74CB-07E2-66AD90774D3A}"/>
                  </a:ext>
                </a:extLst>
              </p:cNvPr>
              <p:cNvCxnSpPr/>
              <p:nvPr/>
            </p:nvCxnSpPr>
            <p:spPr>
              <a:xfrm>
                <a:off x="2016760" y="167640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74F99A1-969D-D2EC-05D6-F6E940C89C9B}"/>
                  </a:ext>
                </a:extLst>
              </p:cNvPr>
              <p:cNvCxnSpPr/>
              <p:nvPr/>
            </p:nvCxnSpPr>
            <p:spPr>
              <a:xfrm>
                <a:off x="2016760" y="192532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FB6AA0E-3CBE-BD14-13B4-D7A01A8DA7C6}"/>
                  </a:ext>
                </a:extLst>
              </p:cNvPr>
              <p:cNvCxnSpPr/>
              <p:nvPr/>
            </p:nvCxnSpPr>
            <p:spPr>
              <a:xfrm>
                <a:off x="1971040" y="217297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229035A-096B-2ABB-61C5-9F29EC32437E}"/>
                  </a:ext>
                </a:extLst>
              </p:cNvPr>
              <p:cNvCxnSpPr/>
              <p:nvPr/>
            </p:nvCxnSpPr>
            <p:spPr>
              <a:xfrm>
                <a:off x="1971040" y="242189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E8AFBC-1FB1-96FA-50AD-C949A20A426E}"/>
                </a:ext>
              </a:extLst>
            </p:cNvPr>
            <p:cNvGrpSpPr/>
            <p:nvPr/>
          </p:nvGrpSpPr>
          <p:grpSpPr>
            <a:xfrm rot="5400000">
              <a:off x="1718310" y="1766887"/>
              <a:ext cx="2565400" cy="994410"/>
              <a:chOff x="1971040" y="1427480"/>
              <a:chExt cx="2565400" cy="9944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C91A21D-BCE5-B5A2-26C9-B9DE7B06B040}"/>
                  </a:ext>
                </a:extLst>
              </p:cNvPr>
              <p:cNvCxnSpPr/>
              <p:nvPr/>
            </p:nvCxnSpPr>
            <p:spPr>
              <a:xfrm>
                <a:off x="2016760" y="142748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6AE90B4-DB43-4AA1-5950-4404B4F270D1}"/>
                  </a:ext>
                </a:extLst>
              </p:cNvPr>
              <p:cNvCxnSpPr/>
              <p:nvPr/>
            </p:nvCxnSpPr>
            <p:spPr>
              <a:xfrm>
                <a:off x="2016760" y="167640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6F91B78-B09E-A8E1-4E6C-6F3CAE30F8E2}"/>
                  </a:ext>
                </a:extLst>
              </p:cNvPr>
              <p:cNvCxnSpPr/>
              <p:nvPr/>
            </p:nvCxnSpPr>
            <p:spPr>
              <a:xfrm>
                <a:off x="2016760" y="192532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441C5EB-E6D9-9452-8CC2-5F13CE3AF041}"/>
                  </a:ext>
                </a:extLst>
              </p:cNvPr>
              <p:cNvCxnSpPr/>
              <p:nvPr/>
            </p:nvCxnSpPr>
            <p:spPr>
              <a:xfrm>
                <a:off x="1971040" y="217297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7C5785-7BA6-D14D-400C-30F8DFB5DA62}"/>
                  </a:ext>
                </a:extLst>
              </p:cNvPr>
              <p:cNvCxnSpPr/>
              <p:nvPr/>
            </p:nvCxnSpPr>
            <p:spPr>
              <a:xfrm>
                <a:off x="1971040" y="242189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3F419A-273F-A3B2-2D74-8BB832B067CA}"/>
                </a:ext>
              </a:extLst>
            </p:cNvPr>
            <p:cNvGrpSpPr/>
            <p:nvPr/>
          </p:nvGrpSpPr>
          <p:grpSpPr>
            <a:xfrm rot="5400000">
              <a:off x="2712179" y="1907394"/>
              <a:ext cx="2565400" cy="994410"/>
              <a:chOff x="1971040" y="1427480"/>
              <a:chExt cx="2565400" cy="99441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69CC425-0232-EC06-E80F-E7D8FAE08247}"/>
                  </a:ext>
                </a:extLst>
              </p:cNvPr>
              <p:cNvCxnSpPr/>
              <p:nvPr/>
            </p:nvCxnSpPr>
            <p:spPr>
              <a:xfrm>
                <a:off x="2016760" y="142748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E17BEAD-F8C1-53CA-B609-D06E3EF69EC5}"/>
                  </a:ext>
                </a:extLst>
              </p:cNvPr>
              <p:cNvCxnSpPr/>
              <p:nvPr/>
            </p:nvCxnSpPr>
            <p:spPr>
              <a:xfrm>
                <a:off x="2016760" y="167640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3698652-7B31-72F3-DAD1-71161DEEE3DB}"/>
                  </a:ext>
                </a:extLst>
              </p:cNvPr>
              <p:cNvCxnSpPr/>
              <p:nvPr/>
            </p:nvCxnSpPr>
            <p:spPr>
              <a:xfrm>
                <a:off x="2016760" y="192532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1649F6F-D4FA-AB9B-3D2D-E68D5255E8E5}"/>
                  </a:ext>
                </a:extLst>
              </p:cNvPr>
              <p:cNvCxnSpPr/>
              <p:nvPr/>
            </p:nvCxnSpPr>
            <p:spPr>
              <a:xfrm>
                <a:off x="1971040" y="217297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0EE85D2-07C4-8E3B-7C4B-C679E4B87A18}"/>
                  </a:ext>
                </a:extLst>
              </p:cNvPr>
              <p:cNvCxnSpPr/>
              <p:nvPr/>
            </p:nvCxnSpPr>
            <p:spPr>
              <a:xfrm>
                <a:off x="1971040" y="2421890"/>
                <a:ext cx="25196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6DF77CD1-5647-BD3A-A545-EB8C44C8B56E}"/>
              </a:ext>
            </a:extLst>
          </p:cNvPr>
          <p:cNvSpPr/>
          <p:nvPr/>
        </p:nvSpPr>
        <p:spPr>
          <a:xfrm>
            <a:off x="8788875" y="2750709"/>
            <a:ext cx="152400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137153-854F-25FF-0A65-4617CD47229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8865075" y="2503059"/>
            <a:ext cx="0" cy="2476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2C569D-0765-0C87-C41C-C5855CDFECAB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8941275" y="2826909"/>
            <a:ext cx="152399" cy="95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AADF34-A293-001C-5BCE-21E4D5CDA55B}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8918957" y="2655459"/>
            <a:ext cx="146143" cy="1203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875410-1CD3-19BE-1DC1-785D25ACDA7D}"/>
              </a:ext>
            </a:extLst>
          </p:cNvPr>
          <p:cNvGrpSpPr/>
          <p:nvPr/>
        </p:nvGrpSpPr>
        <p:grpSpPr>
          <a:xfrm>
            <a:off x="1876576" y="948753"/>
            <a:ext cx="304799" cy="419100"/>
            <a:chOff x="8253430" y="1587051"/>
            <a:chExt cx="304799" cy="4191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E28669D-D716-376F-8A35-C7BE53C88A4D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5A30C68-3F86-E0B0-B307-1BE839E47D4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0D5C38-F890-D612-21C9-908AB04355A8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C163857-BEB6-BE47-5F95-FEE9685124D4}"/>
                </a:ext>
              </a:extLst>
            </p:cNvPr>
            <p:cNvCxnSpPr>
              <a:cxnSpLocks/>
              <a:stCxn id="48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D8A023-EC16-C175-2753-98B1FD759DCA}"/>
              </a:ext>
            </a:extLst>
          </p:cNvPr>
          <p:cNvGrpSpPr/>
          <p:nvPr/>
        </p:nvGrpSpPr>
        <p:grpSpPr>
          <a:xfrm>
            <a:off x="2434891" y="948753"/>
            <a:ext cx="304799" cy="419100"/>
            <a:chOff x="8253430" y="1587051"/>
            <a:chExt cx="304799" cy="4191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B6D72E4-0FE9-9014-4F47-CCC9DCDD7E91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AF7B6F2-86F0-44B3-F6A4-8BE632F60AFF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55B696-977E-D34E-9BDF-94A56FF733C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D222A2-BE77-5F91-6290-2806EA572998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523603-4BDE-2CA5-A5C0-82F554EA0CDC}"/>
              </a:ext>
            </a:extLst>
          </p:cNvPr>
          <p:cNvGrpSpPr/>
          <p:nvPr/>
        </p:nvGrpSpPr>
        <p:grpSpPr>
          <a:xfrm>
            <a:off x="2967998" y="938598"/>
            <a:ext cx="304799" cy="419100"/>
            <a:chOff x="8253430" y="1587051"/>
            <a:chExt cx="304799" cy="4191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4CE5844-941E-A436-7912-C6C6F9BFC6DC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947DCA7-8DA0-30B7-D1EC-C8B08414929A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FE622FB-FBC0-2FD9-EF72-456344B519E6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DF400E6-0FBF-2AA0-EA3B-04422827283D}"/>
                </a:ext>
              </a:extLst>
            </p:cNvPr>
            <p:cNvCxnSpPr>
              <a:cxnSpLocks/>
              <a:stCxn id="5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7FF7A23-A8D9-47F3-80D0-5513E308EDEE}"/>
              </a:ext>
            </a:extLst>
          </p:cNvPr>
          <p:cNvGrpSpPr/>
          <p:nvPr/>
        </p:nvGrpSpPr>
        <p:grpSpPr>
          <a:xfrm>
            <a:off x="3515939" y="948700"/>
            <a:ext cx="304799" cy="419100"/>
            <a:chOff x="8253430" y="1587051"/>
            <a:chExt cx="304799" cy="4191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F64B221-5BDE-E017-32B9-7B223612D559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B74A52D-2ABA-8562-0AF0-BA18EB5CD2EF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4FAB385-D7C9-8A38-30D4-1F4B263DAAF3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BF327F3-D06C-E39F-3124-0EB94A5F27F1}"/>
                </a:ext>
              </a:extLst>
            </p:cNvPr>
            <p:cNvCxnSpPr>
              <a:cxnSpLocks/>
              <a:stCxn id="6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88DA1E-123E-3977-141A-163525DEF10E}"/>
              </a:ext>
            </a:extLst>
          </p:cNvPr>
          <p:cNvGrpSpPr/>
          <p:nvPr/>
        </p:nvGrpSpPr>
        <p:grpSpPr>
          <a:xfrm>
            <a:off x="4079443" y="948700"/>
            <a:ext cx="304799" cy="419100"/>
            <a:chOff x="8253430" y="1587051"/>
            <a:chExt cx="304799" cy="4191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76627B2-DA62-8A27-CE81-4B21C505588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BE98ACA-1FEB-A688-5E1D-DC42D72F6CB0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A56C293-00B2-010A-F57F-2D4365CB6272}"/>
                </a:ext>
              </a:extLst>
            </p:cNvPr>
            <p:cNvCxnSpPr>
              <a:cxnSpLocks/>
              <a:stCxn id="6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8D77C5C-7275-E6D0-2A0F-A90C9EE63790}"/>
                </a:ext>
              </a:extLst>
            </p:cNvPr>
            <p:cNvCxnSpPr>
              <a:cxnSpLocks/>
              <a:stCxn id="6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841F9F-18D0-1AAE-D5B2-AF5E6E522165}"/>
              </a:ext>
            </a:extLst>
          </p:cNvPr>
          <p:cNvGrpSpPr/>
          <p:nvPr/>
        </p:nvGrpSpPr>
        <p:grpSpPr>
          <a:xfrm>
            <a:off x="2424599" y="415162"/>
            <a:ext cx="304799" cy="419100"/>
            <a:chOff x="8253430" y="1587051"/>
            <a:chExt cx="304799" cy="4191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53915C5-50E8-9853-A9A1-6FAB1AC8AF2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7205330-218D-6137-6444-BE4374341279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2F80A0B-D150-974B-BE48-32892F364229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CF9A2E9-7331-1C03-D1C8-E69A64912537}"/>
                </a:ext>
              </a:extLst>
            </p:cNvPr>
            <p:cNvCxnSpPr>
              <a:cxnSpLocks/>
              <a:stCxn id="7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7C59701-462D-5323-3510-E26E2DCF27BA}"/>
              </a:ext>
            </a:extLst>
          </p:cNvPr>
          <p:cNvGrpSpPr/>
          <p:nvPr/>
        </p:nvGrpSpPr>
        <p:grpSpPr>
          <a:xfrm>
            <a:off x="2967998" y="397534"/>
            <a:ext cx="304799" cy="419100"/>
            <a:chOff x="8253430" y="1587051"/>
            <a:chExt cx="304799" cy="4191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CC71435-27A4-4EC5-D3FF-3DFFABB8DB4E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336ECD1-EED7-342B-0BD0-9CCB5524185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A10C62-B532-EA73-7515-2434D429DE5B}"/>
                </a:ext>
              </a:extLst>
            </p:cNvPr>
            <p:cNvCxnSpPr>
              <a:cxnSpLocks/>
              <a:stCxn id="7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631A835-53DF-F725-B4FC-A77A46EF3D3A}"/>
                </a:ext>
              </a:extLst>
            </p:cNvPr>
            <p:cNvCxnSpPr>
              <a:cxnSpLocks/>
              <a:stCxn id="7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979546-AF8B-A4D5-0B22-EB1861107C21}"/>
              </a:ext>
            </a:extLst>
          </p:cNvPr>
          <p:cNvGrpSpPr/>
          <p:nvPr/>
        </p:nvGrpSpPr>
        <p:grpSpPr>
          <a:xfrm>
            <a:off x="3504852" y="382737"/>
            <a:ext cx="304799" cy="419100"/>
            <a:chOff x="8253430" y="1587051"/>
            <a:chExt cx="304799" cy="4191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667ECDA-9B15-10C8-370B-C6E80775E9A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EB25D8E-B4D0-5A24-9E1A-222A82B48D5A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93FF3E2-B717-CC5E-6EF5-0E53499D6FCE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5AD4BF9-A70E-F1CB-5F03-E565DAD456FB}"/>
                </a:ext>
              </a:extLst>
            </p:cNvPr>
            <p:cNvCxnSpPr>
              <a:cxnSpLocks/>
              <a:stCxn id="8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DB51860-BE24-293D-F7E0-505A8598D1EA}"/>
              </a:ext>
            </a:extLst>
          </p:cNvPr>
          <p:cNvGrpSpPr/>
          <p:nvPr/>
        </p:nvGrpSpPr>
        <p:grpSpPr>
          <a:xfrm>
            <a:off x="1329696" y="1488718"/>
            <a:ext cx="304799" cy="419100"/>
            <a:chOff x="8253430" y="1587051"/>
            <a:chExt cx="304799" cy="4191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304E5AB-ACA3-D471-F26C-78C4DC52E52A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18F84CB-9630-84A1-2DEE-79CA363E2DA2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17074D7-4A1A-9E9D-9B13-30C9AD65C481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5A94B7C-7405-E6CC-025C-F13E7B0B2769}"/>
                </a:ext>
              </a:extLst>
            </p:cNvPr>
            <p:cNvCxnSpPr>
              <a:cxnSpLocks/>
              <a:stCxn id="8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080C6CC-7CB0-7867-469B-B6249B39A1F8}"/>
              </a:ext>
            </a:extLst>
          </p:cNvPr>
          <p:cNvGrpSpPr/>
          <p:nvPr/>
        </p:nvGrpSpPr>
        <p:grpSpPr>
          <a:xfrm>
            <a:off x="1868445" y="1498303"/>
            <a:ext cx="304799" cy="419100"/>
            <a:chOff x="8253430" y="1587051"/>
            <a:chExt cx="304799" cy="4191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5715577-3132-C740-E354-850BEC7A1DA1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3DFACFF-B151-0439-3EA2-1B73B1A140D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28462B4-3E06-03E6-74D9-58A07BE09685}"/>
                </a:ext>
              </a:extLst>
            </p:cNvPr>
            <p:cNvCxnSpPr>
              <a:cxnSpLocks/>
              <a:stCxn id="9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C80D161-D83A-91DB-4E30-F7ECF17F8127}"/>
                </a:ext>
              </a:extLst>
            </p:cNvPr>
            <p:cNvCxnSpPr>
              <a:cxnSpLocks/>
              <a:stCxn id="9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718E5B-40F5-DD0C-0D53-56EA34E84BDF}"/>
              </a:ext>
            </a:extLst>
          </p:cNvPr>
          <p:cNvGrpSpPr/>
          <p:nvPr/>
        </p:nvGrpSpPr>
        <p:grpSpPr>
          <a:xfrm>
            <a:off x="2424599" y="1507381"/>
            <a:ext cx="304799" cy="419100"/>
            <a:chOff x="8253430" y="1587051"/>
            <a:chExt cx="304799" cy="41910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D9D90A2-A6CA-448B-BE2C-E729CD11C36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944B750-19FB-77C9-5A20-0B1870A7FCEB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48391E7-3B8E-70D6-A09A-9B422BD36899}"/>
                </a:ext>
              </a:extLst>
            </p:cNvPr>
            <p:cNvCxnSpPr>
              <a:cxnSpLocks/>
              <a:stCxn id="9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BB3B20D-E43D-7B15-21CF-B00DEED84813}"/>
                </a:ext>
              </a:extLst>
            </p:cNvPr>
            <p:cNvCxnSpPr>
              <a:cxnSpLocks/>
              <a:stCxn id="9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226ECCC-B0B5-8204-7E6E-06409C00E47A}"/>
              </a:ext>
            </a:extLst>
          </p:cNvPr>
          <p:cNvGrpSpPr/>
          <p:nvPr/>
        </p:nvGrpSpPr>
        <p:grpSpPr>
          <a:xfrm>
            <a:off x="2982914" y="1507381"/>
            <a:ext cx="304799" cy="419100"/>
            <a:chOff x="8253430" y="1587051"/>
            <a:chExt cx="304799" cy="4191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65C89E0-D123-01E8-57A1-88AB756C1C70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8B810D0-1505-2AF2-55F4-1114A7114802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685805-B9E0-3AE2-C08B-41869130DC9D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55197AE-3C7F-94F7-33AE-A22E3E9FAA90}"/>
                </a:ext>
              </a:extLst>
            </p:cNvPr>
            <p:cNvCxnSpPr>
              <a:cxnSpLocks/>
              <a:stCxn id="10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BB5274A-D578-7506-354E-D93F7E314FBD}"/>
              </a:ext>
            </a:extLst>
          </p:cNvPr>
          <p:cNvGrpSpPr/>
          <p:nvPr/>
        </p:nvGrpSpPr>
        <p:grpSpPr>
          <a:xfrm>
            <a:off x="3516021" y="1497226"/>
            <a:ext cx="304799" cy="419100"/>
            <a:chOff x="8253430" y="1587051"/>
            <a:chExt cx="304799" cy="41910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4E1A7A5-3795-456A-BEFD-69D4E74D9213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8380076-14AE-0371-4095-AF89E76FA190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6CAD775-970F-8F97-3031-47CA6217D0C5}"/>
                </a:ext>
              </a:extLst>
            </p:cNvPr>
            <p:cNvCxnSpPr>
              <a:cxnSpLocks/>
              <a:stCxn id="10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BA63CD8-FA25-B5A1-CA5F-FE3F9D2F81FD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3B83694-7814-CDBD-BBCF-D8CE403155EB}"/>
              </a:ext>
            </a:extLst>
          </p:cNvPr>
          <p:cNvGrpSpPr/>
          <p:nvPr/>
        </p:nvGrpSpPr>
        <p:grpSpPr>
          <a:xfrm>
            <a:off x="4063962" y="1507328"/>
            <a:ext cx="304799" cy="419100"/>
            <a:chOff x="8253430" y="1587051"/>
            <a:chExt cx="304799" cy="41910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8888D76-C632-6438-07E3-2B9332DE116D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AFB039C-6804-86F9-EBA1-41DAF41811A6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B819D4A-0FC8-C844-73E9-944892D20255}"/>
                </a:ext>
              </a:extLst>
            </p:cNvPr>
            <p:cNvCxnSpPr>
              <a:cxnSpLocks/>
              <a:stCxn id="11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0893DF6-A84D-E364-53E3-65B1746F2A93}"/>
                </a:ext>
              </a:extLst>
            </p:cNvPr>
            <p:cNvCxnSpPr>
              <a:cxnSpLocks/>
              <a:stCxn id="11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A3E3D7-8C49-E5AE-6731-18CEC3669E39}"/>
              </a:ext>
            </a:extLst>
          </p:cNvPr>
          <p:cNvGrpSpPr/>
          <p:nvPr/>
        </p:nvGrpSpPr>
        <p:grpSpPr>
          <a:xfrm>
            <a:off x="4627466" y="1507328"/>
            <a:ext cx="304799" cy="419100"/>
            <a:chOff x="8253430" y="1587051"/>
            <a:chExt cx="304799" cy="4191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C726004-3E1B-91C5-90C0-9738A4F357FD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CFDAA9F-ED87-C5AC-D302-4DD673D211CE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3404773-C715-7AF7-346C-9B30FA3D3F39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B79FEAE-8A94-9208-C0D0-80E374E65D85}"/>
                </a:ext>
              </a:extLst>
            </p:cNvPr>
            <p:cNvCxnSpPr>
              <a:cxnSpLocks/>
              <a:stCxn id="11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5E1B970-9FAC-9FE0-3FF0-2D9C09D1F7B9}"/>
              </a:ext>
            </a:extLst>
          </p:cNvPr>
          <p:cNvGrpSpPr/>
          <p:nvPr/>
        </p:nvGrpSpPr>
        <p:grpSpPr>
          <a:xfrm>
            <a:off x="1329696" y="2043944"/>
            <a:ext cx="304799" cy="419100"/>
            <a:chOff x="8253430" y="1587051"/>
            <a:chExt cx="304799" cy="41910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159D3C4-DC95-EE17-D9CA-8F5B2E54A3C9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68F4179-32F5-7161-F3B5-F817A0A96080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E9975CA-2F33-0F8D-DB32-BB5752450C0C}"/>
                </a:ext>
              </a:extLst>
            </p:cNvPr>
            <p:cNvCxnSpPr>
              <a:cxnSpLocks/>
              <a:stCxn id="12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AA46702-5B96-D9C2-EA0A-6BCD9A7FA6AC}"/>
                </a:ext>
              </a:extLst>
            </p:cNvPr>
            <p:cNvCxnSpPr>
              <a:cxnSpLocks/>
              <a:stCxn id="12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C277E12-2979-A2AF-D913-9C420ACB32C3}"/>
              </a:ext>
            </a:extLst>
          </p:cNvPr>
          <p:cNvGrpSpPr/>
          <p:nvPr/>
        </p:nvGrpSpPr>
        <p:grpSpPr>
          <a:xfrm>
            <a:off x="1868445" y="2053529"/>
            <a:ext cx="304799" cy="419100"/>
            <a:chOff x="8253430" y="1587051"/>
            <a:chExt cx="304799" cy="4191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365605A-9C7B-B7E3-9448-E40FBB38902D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445B80D-EB71-6BE7-C7D8-FA7DD9CE4D24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68BB653-BDF4-E45E-987B-1E808D014EE6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24657E0-7BB7-3995-C0E5-816B9C9355D9}"/>
                </a:ext>
              </a:extLst>
            </p:cNvPr>
            <p:cNvCxnSpPr>
              <a:cxnSpLocks/>
              <a:stCxn id="12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427C853-CE55-0570-AE6E-A7F2A073C36C}"/>
              </a:ext>
            </a:extLst>
          </p:cNvPr>
          <p:cNvGrpSpPr/>
          <p:nvPr/>
        </p:nvGrpSpPr>
        <p:grpSpPr>
          <a:xfrm>
            <a:off x="2424599" y="2062607"/>
            <a:ext cx="304799" cy="419100"/>
            <a:chOff x="8253430" y="1587051"/>
            <a:chExt cx="304799" cy="4191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00BA786-1451-5533-C20D-6CC3D809F0B5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34FA52A-70A0-B169-35E2-61CF4F4644BD}"/>
                </a:ext>
              </a:extLst>
            </p:cNvPr>
            <p:cNvCxnSpPr>
              <a:cxnSpLocks/>
              <a:stCxn id="13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D0AFB79-39BD-BB66-DF90-FD8348B8FC59}"/>
                </a:ext>
              </a:extLst>
            </p:cNvPr>
            <p:cNvCxnSpPr>
              <a:cxnSpLocks/>
              <a:stCxn id="13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6A095D0-9CB8-199C-8518-B9937CD3059C}"/>
                </a:ext>
              </a:extLst>
            </p:cNvPr>
            <p:cNvCxnSpPr>
              <a:cxnSpLocks/>
              <a:stCxn id="13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BFC8A15-7863-5B82-0346-00C83C5ED90E}"/>
              </a:ext>
            </a:extLst>
          </p:cNvPr>
          <p:cNvGrpSpPr/>
          <p:nvPr/>
        </p:nvGrpSpPr>
        <p:grpSpPr>
          <a:xfrm>
            <a:off x="2982914" y="2062607"/>
            <a:ext cx="304799" cy="419100"/>
            <a:chOff x="8253430" y="1587051"/>
            <a:chExt cx="304799" cy="4191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64B4853-220A-4C9D-9E45-09E2B2DF8E03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007273B-12E2-CB8B-627E-2DCB469DCC27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E70B673-6A6F-FD54-1E0B-0161C8130E3D}"/>
                </a:ext>
              </a:extLst>
            </p:cNvPr>
            <p:cNvCxnSpPr>
              <a:cxnSpLocks/>
              <a:stCxn id="13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8412ADC-E815-FD7B-2203-B5C860FAF26D}"/>
                </a:ext>
              </a:extLst>
            </p:cNvPr>
            <p:cNvCxnSpPr>
              <a:cxnSpLocks/>
              <a:stCxn id="13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679E6A6-87F3-113B-6FA6-7EFE7D3F2B51}"/>
              </a:ext>
            </a:extLst>
          </p:cNvPr>
          <p:cNvGrpSpPr/>
          <p:nvPr/>
        </p:nvGrpSpPr>
        <p:grpSpPr>
          <a:xfrm>
            <a:off x="3516021" y="2052452"/>
            <a:ext cx="304799" cy="419100"/>
            <a:chOff x="8253430" y="1587051"/>
            <a:chExt cx="304799" cy="41910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E1BEF3A-BFC9-5267-FB6B-7C197FA008E7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ED1AF193-F440-4464-72AE-DFC384068C46}"/>
                </a:ext>
              </a:extLst>
            </p:cNvPr>
            <p:cNvCxnSpPr>
              <a:cxnSpLocks/>
              <a:stCxn id="14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0F02D6-DA03-6DCF-34B5-C11FA184478C}"/>
                </a:ext>
              </a:extLst>
            </p:cNvPr>
            <p:cNvCxnSpPr>
              <a:cxnSpLocks/>
              <a:stCxn id="14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832062A2-9664-735F-43FC-A017D7B3F31B}"/>
                </a:ext>
              </a:extLst>
            </p:cNvPr>
            <p:cNvCxnSpPr>
              <a:cxnSpLocks/>
              <a:stCxn id="14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7900C7D-7C04-69B1-B151-B22EC4EF8E43}"/>
              </a:ext>
            </a:extLst>
          </p:cNvPr>
          <p:cNvGrpSpPr/>
          <p:nvPr/>
        </p:nvGrpSpPr>
        <p:grpSpPr>
          <a:xfrm>
            <a:off x="4063962" y="2062554"/>
            <a:ext cx="304799" cy="419100"/>
            <a:chOff x="8253430" y="1587051"/>
            <a:chExt cx="304799" cy="4191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2CD08D6-646C-A32B-4414-CA63EEEF3FA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F7D21C5-3617-939E-98E2-63EA3D081029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86DF436-0ACF-F905-AADF-95879A92F153}"/>
                </a:ext>
              </a:extLst>
            </p:cNvPr>
            <p:cNvCxnSpPr>
              <a:cxnSpLocks/>
              <a:stCxn id="14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EE93E96-9C6B-D4EA-F50E-66ED0F34A667}"/>
                </a:ext>
              </a:extLst>
            </p:cNvPr>
            <p:cNvCxnSpPr>
              <a:cxnSpLocks/>
              <a:stCxn id="14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C4C51F1-7928-94FE-5CC8-B144B159E952}"/>
              </a:ext>
            </a:extLst>
          </p:cNvPr>
          <p:cNvGrpSpPr/>
          <p:nvPr/>
        </p:nvGrpSpPr>
        <p:grpSpPr>
          <a:xfrm>
            <a:off x="4627466" y="2062554"/>
            <a:ext cx="304799" cy="419100"/>
            <a:chOff x="8253430" y="1587051"/>
            <a:chExt cx="304799" cy="41910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3CF1AAB-BF5B-575A-31E1-480884870C15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654309C-DDDE-3FC6-F6BE-AF2D3037E8EA}"/>
                </a:ext>
              </a:extLst>
            </p:cNvPr>
            <p:cNvCxnSpPr>
              <a:cxnSpLocks/>
              <a:stCxn id="15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348F107-85ED-BCC9-3E4A-7A4F36D64094}"/>
                </a:ext>
              </a:extLst>
            </p:cNvPr>
            <p:cNvCxnSpPr>
              <a:cxnSpLocks/>
              <a:stCxn id="15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5DCC627-DE4D-2919-AEF6-5A383B73F9DD}"/>
                </a:ext>
              </a:extLst>
            </p:cNvPr>
            <p:cNvCxnSpPr>
              <a:cxnSpLocks/>
              <a:stCxn id="15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A8C6A21-ACD4-9217-67FB-7019E57544CA}"/>
              </a:ext>
            </a:extLst>
          </p:cNvPr>
          <p:cNvGrpSpPr/>
          <p:nvPr/>
        </p:nvGrpSpPr>
        <p:grpSpPr>
          <a:xfrm>
            <a:off x="1876576" y="2577193"/>
            <a:ext cx="304799" cy="419100"/>
            <a:chOff x="8253430" y="1587051"/>
            <a:chExt cx="304799" cy="419100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451CA6-7CA4-A35E-03A1-75EDFB18ABF1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D617669-0DAF-E801-147E-607735A0710E}"/>
                </a:ext>
              </a:extLst>
            </p:cNvPr>
            <p:cNvCxnSpPr>
              <a:cxnSpLocks/>
              <a:stCxn id="15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21D04A5-2250-61DD-A023-285839FDA888}"/>
                </a:ext>
              </a:extLst>
            </p:cNvPr>
            <p:cNvCxnSpPr>
              <a:cxnSpLocks/>
              <a:stCxn id="15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DD21B1D-A8DD-436A-689F-8BBB77E0C18F}"/>
                </a:ext>
              </a:extLst>
            </p:cNvPr>
            <p:cNvCxnSpPr>
              <a:cxnSpLocks/>
              <a:stCxn id="15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D11D457-68FA-6FF9-591E-FD2C92A280A4}"/>
              </a:ext>
            </a:extLst>
          </p:cNvPr>
          <p:cNvGrpSpPr/>
          <p:nvPr/>
        </p:nvGrpSpPr>
        <p:grpSpPr>
          <a:xfrm>
            <a:off x="2415325" y="2586778"/>
            <a:ext cx="304799" cy="419100"/>
            <a:chOff x="8253430" y="1587051"/>
            <a:chExt cx="304799" cy="41910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2C7DE2A-A80A-E0BD-2A8A-3AEC63A1A857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D28F8E2-637A-059C-E617-A2618AB698B0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7B6419FA-1A0D-979A-6B52-21C83E35ABD5}"/>
                </a:ext>
              </a:extLst>
            </p:cNvPr>
            <p:cNvCxnSpPr>
              <a:cxnSpLocks/>
              <a:stCxn id="16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4812EDFD-634B-93B0-6C20-4610F7870AD9}"/>
                </a:ext>
              </a:extLst>
            </p:cNvPr>
            <p:cNvCxnSpPr>
              <a:cxnSpLocks/>
              <a:stCxn id="16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0596BF3-CF05-22B1-1F6F-44532F7B5443}"/>
              </a:ext>
            </a:extLst>
          </p:cNvPr>
          <p:cNvGrpSpPr/>
          <p:nvPr/>
        </p:nvGrpSpPr>
        <p:grpSpPr>
          <a:xfrm>
            <a:off x="2971479" y="2595856"/>
            <a:ext cx="304799" cy="419100"/>
            <a:chOff x="8253430" y="1587051"/>
            <a:chExt cx="304799" cy="41910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7DA78E4-FBD9-8242-FD0A-7A569D39B222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6131B6B-89C4-4B0E-F1A6-F5BA5E888972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9381681-3803-2940-87DB-4DB20631C68C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5BC0275-D924-47FA-46B9-A4867708A6FD}"/>
                </a:ext>
              </a:extLst>
            </p:cNvPr>
            <p:cNvCxnSpPr>
              <a:cxnSpLocks/>
              <a:stCxn id="16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9EB66DF-771F-F1AF-ACAC-3087C5D94272}"/>
              </a:ext>
            </a:extLst>
          </p:cNvPr>
          <p:cNvGrpSpPr/>
          <p:nvPr/>
        </p:nvGrpSpPr>
        <p:grpSpPr>
          <a:xfrm>
            <a:off x="3529794" y="2595856"/>
            <a:ext cx="304799" cy="419100"/>
            <a:chOff x="8253430" y="1587051"/>
            <a:chExt cx="304799" cy="419100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C79A8FA-8983-2A85-1929-4ECAAA17DA9F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BF93B81-D0DC-7FCA-0959-0C72FD811C21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3BCBD84-1C61-0AFB-3C5E-1B49D7B48C71}"/>
                </a:ext>
              </a:extLst>
            </p:cNvPr>
            <p:cNvCxnSpPr>
              <a:cxnSpLocks/>
              <a:stCxn id="174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DF0394D-A7D2-B9D4-DE18-0345DE0DBBB0}"/>
                </a:ext>
              </a:extLst>
            </p:cNvPr>
            <p:cNvCxnSpPr>
              <a:cxnSpLocks/>
              <a:stCxn id="174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E039173-0AFC-EEA0-5FD6-3886945434CF}"/>
              </a:ext>
            </a:extLst>
          </p:cNvPr>
          <p:cNvGrpSpPr/>
          <p:nvPr/>
        </p:nvGrpSpPr>
        <p:grpSpPr>
          <a:xfrm>
            <a:off x="4062901" y="2585701"/>
            <a:ext cx="304799" cy="419100"/>
            <a:chOff x="8253430" y="1587051"/>
            <a:chExt cx="304799" cy="419100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BF6203F-3552-399A-022C-4065E6E40A10}"/>
                </a:ext>
              </a:extLst>
            </p:cNvPr>
            <p:cNvSpPr/>
            <p:nvPr/>
          </p:nvSpPr>
          <p:spPr>
            <a:xfrm>
              <a:off x="8253430" y="1834701"/>
              <a:ext cx="152400" cy="17145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3E8EF65-E3E5-A21E-651E-0FEB2F237352}"/>
                </a:ext>
              </a:extLst>
            </p:cNvPr>
            <p:cNvCxnSpPr>
              <a:cxnSpLocks/>
              <a:stCxn id="179" idx="0"/>
            </p:cNvCxnSpPr>
            <p:nvPr/>
          </p:nvCxnSpPr>
          <p:spPr>
            <a:xfrm flipV="1">
              <a:off x="8329630" y="1587051"/>
              <a:ext cx="0" cy="24765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6EE9444C-A3F3-83E1-CD61-55E496E457AF}"/>
                </a:ext>
              </a:extLst>
            </p:cNvPr>
            <p:cNvCxnSpPr>
              <a:cxnSpLocks/>
              <a:stCxn id="179" idx="6"/>
            </p:cNvCxnSpPr>
            <p:nvPr/>
          </p:nvCxnSpPr>
          <p:spPr>
            <a:xfrm flipV="1">
              <a:off x="8405830" y="1910901"/>
              <a:ext cx="152399" cy="952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CD622B3-EA1F-44B2-638A-1BD34E1FF958}"/>
                </a:ext>
              </a:extLst>
            </p:cNvPr>
            <p:cNvCxnSpPr>
              <a:cxnSpLocks/>
              <a:stCxn id="179" idx="7"/>
            </p:cNvCxnSpPr>
            <p:nvPr/>
          </p:nvCxnSpPr>
          <p:spPr>
            <a:xfrm flipV="1">
              <a:off x="8383512" y="1739451"/>
              <a:ext cx="146143" cy="1203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84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9B2BEB-03C3-8B4F-3E7A-4299C6A03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41" t="8333" r="30156" b="9861"/>
          <a:stretch/>
        </p:blipFill>
        <p:spPr>
          <a:xfrm>
            <a:off x="3857624" y="571500"/>
            <a:ext cx="46577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37F282BB-1244-1263-D0C0-9AFD7D5AFBE0}"/>
              </a:ext>
            </a:extLst>
          </p:cNvPr>
          <p:cNvSpPr/>
          <p:nvPr/>
        </p:nvSpPr>
        <p:spPr>
          <a:xfrm>
            <a:off x="-636394" y="381000"/>
            <a:ext cx="12280804" cy="64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80E46DC-149C-A897-4EBE-371FA55499FE}"/>
              </a:ext>
            </a:extLst>
          </p:cNvPr>
          <p:cNvGrpSpPr>
            <a:grpSpLocks noChangeAspect="1"/>
          </p:cNvGrpSpPr>
          <p:nvPr/>
        </p:nvGrpSpPr>
        <p:grpSpPr>
          <a:xfrm>
            <a:off x="-201624" y="493758"/>
            <a:ext cx="4090083" cy="4865219"/>
            <a:chOff x="805435" y="489101"/>
            <a:chExt cx="4724401" cy="5619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09B221-2F9B-2F08-7656-74C194650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31172" t="8056" r="30078" b="10000"/>
            <a:stretch/>
          </p:blipFill>
          <p:spPr>
            <a:xfrm>
              <a:off x="805435" y="489101"/>
              <a:ext cx="4724401" cy="56197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B40845-57DE-5489-D0CA-3547169AAB42}"/>
                </a:ext>
              </a:extLst>
            </p:cNvPr>
            <p:cNvGrpSpPr/>
            <p:nvPr/>
          </p:nvGrpSpPr>
          <p:grpSpPr>
            <a:xfrm>
              <a:off x="2227096" y="1375473"/>
              <a:ext cx="304799" cy="419100"/>
              <a:chOff x="8253430" y="1587051"/>
              <a:chExt cx="304799" cy="4191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5FB4450-72F0-060A-4016-79F113315C8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9738A35-84D1-4D03-44D9-3B8B28B60CF0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DCEFE5F-450E-1048-B4E1-24A13E1268AB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FBCC9A5-E704-B281-CA8B-2BD29A7632A2}"/>
                  </a:ext>
                </a:extLst>
              </p:cNvPr>
              <p:cNvCxnSpPr>
                <a:cxnSpLocks/>
                <a:stCxn id="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71CD61-F429-7883-3988-00B288994FA6}"/>
                </a:ext>
              </a:extLst>
            </p:cNvPr>
            <p:cNvGrpSpPr/>
            <p:nvPr/>
          </p:nvGrpSpPr>
          <p:grpSpPr>
            <a:xfrm>
              <a:off x="2785411" y="1375473"/>
              <a:ext cx="304799" cy="419100"/>
              <a:chOff x="8253430" y="1587051"/>
              <a:chExt cx="304799" cy="4191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E4ED1A-7961-AB40-1D2A-D7C30FE3CC3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27BF511-23D6-E29C-4BF8-78797BFFE07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8411C12-1174-B06E-038F-2F1D2AC39D44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B0FEB95-B07E-98AC-DF53-5A29A2F744B6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67A763-4F9E-7213-BC54-02915E3592ED}"/>
                </a:ext>
              </a:extLst>
            </p:cNvPr>
            <p:cNvGrpSpPr/>
            <p:nvPr/>
          </p:nvGrpSpPr>
          <p:grpSpPr>
            <a:xfrm>
              <a:off x="3318518" y="1365318"/>
              <a:ext cx="304799" cy="419100"/>
              <a:chOff x="8253430" y="1587051"/>
              <a:chExt cx="304799" cy="4191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7CB789-806A-1D4B-0263-A2B1A2ACE3D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AEBC9F6-C8E2-EB02-D5E3-FD9C705209C9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F1828DE-E412-769B-8556-C7D977CBCB78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778F30-E457-1D0A-3131-788D4052DA6C}"/>
                  </a:ext>
                </a:extLst>
              </p:cNvPr>
              <p:cNvCxnSpPr>
                <a:cxnSpLocks/>
                <a:stCxn id="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DE2F9D0-F6E1-3D73-CBBA-2AA115A629BD}"/>
                </a:ext>
              </a:extLst>
            </p:cNvPr>
            <p:cNvGrpSpPr/>
            <p:nvPr/>
          </p:nvGrpSpPr>
          <p:grpSpPr>
            <a:xfrm>
              <a:off x="3866459" y="1375420"/>
              <a:ext cx="304799" cy="419100"/>
              <a:chOff x="8253430" y="1587051"/>
              <a:chExt cx="304799" cy="4191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7486283-7028-C641-6C32-83EBEB63EB4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7A94BD0-37CB-77BD-5481-31CF9C1E7236}"/>
                  </a:ext>
                </a:extLst>
              </p:cNvPr>
              <p:cNvCxnSpPr>
                <a:cxnSpLocks/>
                <a:stCxn id="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41D3840-A317-68E4-76D4-2C9EC11BD12E}"/>
                  </a:ext>
                </a:extLst>
              </p:cNvPr>
              <p:cNvCxnSpPr>
                <a:cxnSpLocks/>
                <a:stCxn id="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3CB4174-B340-74F7-3CF4-89FE5AF27538}"/>
                  </a:ext>
                </a:extLst>
              </p:cNvPr>
              <p:cNvCxnSpPr>
                <a:cxnSpLocks/>
                <a:stCxn id="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4BF393-6914-917F-C606-F4D6D45B2A78}"/>
                </a:ext>
              </a:extLst>
            </p:cNvPr>
            <p:cNvGrpSpPr/>
            <p:nvPr/>
          </p:nvGrpSpPr>
          <p:grpSpPr>
            <a:xfrm>
              <a:off x="4429963" y="1375420"/>
              <a:ext cx="304799" cy="419100"/>
              <a:chOff x="8253430" y="1587051"/>
              <a:chExt cx="304799" cy="4191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CB70DD4-ED67-E662-453C-FB41169811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C33039F-FA4B-CE2A-950D-6B70E1488F19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2B6A33C-A78B-0694-A6BA-D4861AB3432C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E40AFC1-D48C-4900-B567-0691C9B2752C}"/>
                  </a:ext>
                </a:extLst>
              </p:cNvPr>
              <p:cNvCxnSpPr>
                <a:cxnSpLocks/>
                <a:stCxn id="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F247B2-6773-943A-1842-01C27B1CFA24}"/>
                </a:ext>
              </a:extLst>
            </p:cNvPr>
            <p:cNvGrpSpPr/>
            <p:nvPr/>
          </p:nvGrpSpPr>
          <p:grpSpPr>
            <a:xfrm>
              <a:off x="2775119" y="841882"/>
              <a:ext cx="304799" cy="419100"/>
              <a:chOff x="8253430" y="1587051"/>
              <a:chExt cx="304799" cy="4191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6D4DCE-1412-B0E4-E021-F4EE8A5CFCD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F275146-4CC0-9A7F-F39A-9C52B5C40D66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E36AF06-401A-2E0D-F5DE-0A9672A5D28C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C26B77F-6D11-7CA7-0242-A7EF67A0F623}"/>
                  </a:ext>
                </a:extLst>
              </p:cNvPr>
              <p:cNvCxnSpPr>
                <a:cxnSpLocks/>
                <a:stCxn id="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0B79A48-A7CF-C18E-D87B-CBD07F627EB5}"/>
                </a:ext>
              </a:extLst>
            </p:cNvPr>
            <p:cNvGrpSpPr/>
            <p:nvPr/>
          </p:nvGrpSpPr>
          <p:grpSpPr>
            <a:xfrm>
              <a:off x="3318518" y="824254"/>
              <a:ext cx="304799" cy="419100"/>
              <a:chOff x="8253430" y="1587051"/>
              <a:chExt cx="304799" cy="4191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119183D-C79A-4583-B4FC-B479779EFE5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2074152-8F67-E433-34EC-ED3FBD556717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ADE2F0D-2CA7-4440-FF5F-AAD7AA44634B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2F21707-2C02-E103-D5A9-A0696785D9FB}"/>
                  </a:ext>
                </a:extLst>
              </p:cNvPr>
              <p:cNvCxnSpPr>
                <a:cxnSpLocks/>
                <a:stCxn id="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12023CB-1001-B99A-6AAB-3E3E40A441F9}"/>
                </a:ext>
              </a:extLst>
            </p:cNvPr>
            <p:cNvGrpSpPr/>
            <p:nvPr/>
          </p:nvGrpSpPr>
          <p:grpSpPr>
            <a:xfrm>
              <a:off x="3855372" y="809457"/>
              <a:ext cx="304799" cy="419100"/>
              <a:chOff x="8253430" y="1587051"/>
              <a:chExt cx="304799" cy="4191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413A111-3A8A-FD6C-CF94-3635629D419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32C7FA5-90BA-606C-A8B8-439B190D0843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EBA178F-2949-A731-F8F1-2072CEDA7FA5}"/>
                  </a:ext>
                </a:extLst>
              </p:cNvPr>
              <p:cNvCxnSpPr>
                <a:cxnSpLocks/>
                <a:stCxn id="4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7E79A9C-CCFF-37E7-6124-42B620A856D5}"/>
                  </a:ext>
                </a:extLst>
              </p:cNvPr>
              <p:cNvCxnSpPr>
                <a:cxnSpLocks/>
                <a:stCxn id="4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76D8F0-EC01-7B8D-FF8C-3ECE27A6155B}"/>
                </a:ext>
              </a:extLst>
            </p:cNvPr>
            <p:cNvGrpSpPr/>
            <p:nvPr/>
          </p:nvGrpSpPr>
          <p:grpSpPr>
            <a:xfrm>
              <a:off x="1680216" y="1915438"/>
              <a:ext cx="304799" cy="419100"/>
              <a:chOff x="8253430" y="1587051"/>
              <a:chExt cx="304799" cy="4191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05D40E5-5671-00AE-C15F-2E50084153B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AD62228-DCF7-9138-89E1-3E2970740DB8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0E7EA04-BE68-201F-0AD8-EB9675387C93}"/>
                  </a:ext>
                </a:extLst>
              </p:cNvPr>
              <p:cNvCxnSpPr>
                <a:cxnSpLocks/>
                <a:stCxn id="4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3B38B3E-3507-2677-6F26-1CE7572A256A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E98AF9B-38C7-6986-31A4-FEA5335D6434}"/>
                </a:ext>
              </a:extLst>
            </p:cNvPr>
            <p:cNvGrpSpPr/>
            <p:nvPr/>
          </p:nvGrpSpPr>
          <p:grpSpPr>
            <a:xfrm>
              <a:off x="2218965" y="1925023"/>
              <a:ext cx="304799" cy="419100"/>
              <a:chOff x="8253430" y="1587051"/>
              <a:chExt cx="304799" cy="4191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12D240-84E4-D134-E0F2-311430011501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69A52EB-9D7C-A452-CD09-C1BE606F97AA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A0579B-C43E-A327-730E-7D9D47393DC7}"/>
                  </a:ext>
                </a:extLst>
              </p:cNvPr>
              <p:cNvCxnSpPr>
                <a:cxnSpLocks/>
                <a:stCxn id="5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5FBA487-6BB1-367A-C830-27E175A88DF2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99F9B1-BA83-73D1-7277-1513C6CE5BAC}"/>
                </a:ext>
              </a:extLst>
            </p:cNvPr>
            <p:cNvGrpSpPr/>
            <p:nvPr/>
          </p:nvGrpSpPr>
          <p:grpSpPr>
            <a:xfrm>
              <a:off x="2775119" y="1934101"/>
              <a:ext cx="304799" cy="419100"/>
              <a:chOff x="8253430" y="1587051"/>
              <a:chExt cx="304799" cy="4191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FCFB6A-4EE6-786E-7C3E-ADBD4F13571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1F1F8E5-DA0E-0E31-5B03-B63EAE3101BB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DD3ED8A-2186-3115-1313-AB850EC749BC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E774952-D2FE-2B89-0D79-FBA797D688BA}"/>
                  </a:ext>
                </a:extLst>
              </p:cNvPr>
              <p:cNvCxnSpPr>
                <a:cxnSpLocks/>
                <a:stCxn id="5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BB168A-406A-41CF-D916-B11C1A760044}"/>
                </a:ext>
              </a:extLst>
            </p:cNvPr>
            <p:cNvGrpSpPr/>
            <p:nvPr/>
          </p:nvGrpSpPr>
          <p:grpSpPr>
            <a:xfrm>
              <a:off x="3333434" y="1934101"/>
              <a:ext cx="304799" cy="419100"/>
              <a:chOff x="8253430" y="1587051"/>
              <a:chExt cx="304799" cy="4191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FE9DBD3-8D81-14BB-7C40-A510560E7C6B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366AAAF-AF68-DD8D-01AE-D9C61BAC423F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0EB2C73-12D5-740E-7020-101E851079C6}"/>
                  </a:ext>
                </a:extLst>
              </p:cNvPr>
              <p:cNvCxnSpPr>
                <a:cxnSpLocks/>
                <a:stCxn id="6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E78A6D-9F78-E9F5-F484-D1FF137A750A}"/>
                  </a:ext>
                </a:extLst>
              </p:cNvPr>
              <p:cNvCxnSpPr>
                <a:cxnSpLocks/>
                <a:stCxn id="6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0E32C21-6032-91BA-83C4-516A8D24E7D5}"/>
                </a:ext>
              </a:extLst>
            </p:cNvPr>
            <p:cNvGrpSpPr/>
            <p:nvPr/>
          </p:nvGrpSpPr>
          <p:grpSpPr>
            <a:xfrm>
              <a:off x="3866541" y="1923946"/>
              <a:ext cx="304799" cy="419100"/>
              <a:chOff x="8253430" y="1587051"/>
              <a:chExt cx="304799" cy="4191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34CECCD-E11C-4DF4-006D-7F3353425F72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1BB6E2-5C01-2796-492A-FF0C91AF0FE9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4BCC958-746B-0F21-24F3-E2F539DAA379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AC3B335-AA24-B628-34A3-6E01FEBD17E0}"/>
                  </a:ext>
                </a:extLst>
              </p:cNvPr>
              <p:cNvCxnSpPr>
                <a:cxnSpLocks/>
                <a:stCxn id="6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B89387-7A2E-0E65-3CFD-FECA714BA6D4}"/>
                </a:ext>
              </a:extLst>
            </p:cNvPr>
            <p:cNvGrpSpPr/>
            <p:nvPr/>
          </p:nvGrpSpPr>
          <p:grpSpPr>
            <a:xfrm>
              <a:off x="4414482" y="1934048"/>
              <a:ext cx="304799" cy="419100"/>
              <a:chOff x="8253430" y="1587051"/>
              <a:chExt cx="304799" cy="41910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E0D55BB-1463-9E42-10E1-A6CDEAE10844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6500F8A-2772-7FA1-CCCB-6E7DD7B42984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AF3CBAA-074F-5CA7-A2DA-5685E1D1F2B1}"/>
                  </a:ext>
                </a:extLst>
              </p:cNvPr>
              <p:cNvCxnSpPr>
                <a:cxnSpLocks/>
                <a:stCxn id="7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045904E-E96C-1888-BDE5-439626273BE8}"/>
                  </a:ext>
                </a:extLst>
              </p:cNvPr>
              <p:cNvCxnSpPr>
                <a:cxnSpLocks/>
                <a:stCxn id="7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2A7929C-EC5D-D3E9-2636-F57E5F3F95D5}"/>
                </a:ext>
              </a:extLst>
            </p:cNvPr>
            <p:cNvGrpSpPr/>
            <p:nvPr/>
          </p:nvGrpSpPr>
          <p:grpSpPr>
            <a:xfrm>
              <a:off x="4880450" y="1934048"/>
              <a:ext cx="304799" cy="419100"/>
              <a:chOff x="8253430" y="1587051"/>
              <a:chExt cx="304799" cy="4191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FFBB464-D552-C3E1-4A8D-7036BC2A4C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31118FC3-4B32-414A-156D-4DF75374E405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24FBD99-B8A9-B8E9-FA14-E04467AC72F8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3845CA4-3C26-D176-D0A9-DE27A755EDB4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E66D6F6-9065-E463-686C-83FABC0054F0}"/>
                </a:ext>
              </a:extLst>
            </p:cNvPr>
            <p:cNvGrpSpPr/>
            <p:nvPr/>
          </p:nvGrpSpPr>
          <p:grpSpPr>
            <a:xfrm>
              <a:off x="1680216" y="2470664"/>
              <a:ext cx="304799" cy="419100"/>
              <a:chOff x="8253430" y="1587051"/>
              <a:chExt cx="304799" cy="4191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3C0E5FB-CF34-510D-E0FC-7367376D4E2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5E94EC6-483D-BC63-6133-F8BB1519CD8E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BDF346B-1E6A-589A-84D3-D7012BF0325C}"/>
                  </a:ext>
                </a:extLst>
              </p:cNvPr>
              <p:cNvCxnSpPr>
                <a:cxnSpLocks/>
                <a:stCxn id="8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5BB83AE-9B51-709B-181D-A960415447D3}"/>
                  </a:ext>
                </a:extLst>
              </p:cNvPr>
              <p:cNvCxnSpPr>
                <a:cxnSpLocks/>
                <a:stCxn id="8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A01E790-A092-084E-C01F-E3C6BEA6F223}"/>
                </a:ext>
              </a:extLst>
            </p:cNvPr>
            <p:cNvGrpSpPr/>
            <p:nvPr/>
          </p:nvGrpSpPr>
          <p:grpSpPr>
            <a:xfrm>
              <a:off x="2218965" y="2480249"/>
              <a:ext cx="304799" cy="419100"/>
              <a:chOff x="8253430" y="1587051"/>
              <a:chExt cx="304799" cy="4191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8C4AD5-B5BD-F5C7-6A8D-52C1EBC22EAE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5A5495A-5CE7-25A2-3D28-2F20B487D67A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A8E21CD-1082-16AA-D740-31B16DAF593A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A75C278-2B6C-C603-7975-C73465692C0F}"/>
                  </a:ext>
                </a:extLst>
              </p:cNvPr>
              <p:cNvCxnSpPr>
                <a:cxnSpLocks/>
                <a:stCxn id="8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DB4E346-0A12-5F80-1200-EAC36F05FED2}"/>
                </a:ext>
              </a:extLst>
            </p:cNvPr>
            <p:cNvGrpSpPr/>
            <p:nvPr/>
          </p:nvGrpSpPr>
          <p:grpSpPr>
            <a:xfrm>
              <a:off x="2775119" y="2489327"/>
              <a:ext cx="304799" cy="419100"/>
              <a:chOff x="8253430" y="1587051"/>
              <a:chExt cx="304799" cy="41910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DCD280-8895-C2DE-DB71-5029F9666240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0B651BA-04B7-1A51-0DC8-BC947259CF99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485D10F-8DD1-D66F-7586-1DC51CB15A40}"/>
                  </a:ext>
                </a:extLst>
              </p:cNvPr>
              <p:cNvCxnSpPr>
                <a:cxnSpLocks/>
                <a:stCxn id="9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F69E3CB-02C1-864F-B4C4-05EA0016B53E}"/>
                  </a:ext>
                </a:extLst>
              </p:cNvPr>
              <p:cNvCxnSpPr>
                <a:cxnSpLocks/>
                <a:stCxn id="9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0C78B65-69CA-BD55-A3D1-FF85BFAF0890}"/>
                </a:ext>
              </a:extLst>
            </p:cNvPr>
            <p:cNvGrpSpPr/>
            <p:nvPr/>
          </p:nvGrpSpPr>
          <p:grpSpPr>
            <a:xfrm>
              <a:off x="3333434" y="2489327"/>
              <a:ext cx="304799" cy="419100"/>
              <a:chOff x="8253430" y="1587051"/>
              <a:chExt cx="304799" cy="41910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A4343D-0FC2-EBFE-6E15-3267E19C229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6BFB6599-C41D-AD16-AFC8-834CBF2041D2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13EF587-F6CF-AF21-B328-13E350B62FC8}"/>
                  </a:ext>
                </a:extLst>
              </p:cNvPr>
              <p:cNvCxnSpPr>
                <a:cxnSpLocks/>
                <a:stCxn id="9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3B39E3C-5D23-18B7-7477-AE1E283DAB6F}"/>
                  </a:ext>
                </a:extLst>
              </p:cNvPr>
              <p:cNvCxnSpPr>
                <a:cxnSpLocks/>
                <a:stCxn id="9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C9F36F9-45C6-139C-D802-9BF86DFFB384}"/>
                </a:ext>
              </a:extLst>
            </p:cNvPr>
            <p:cNvGrpSpPr/>
            <p:nvPr/>
          </p:nvGrpSpPr>
          <p:grpSpPr>
            <a:xfrm>
              <a:off x="3866541" y="2479172"/>
              <a:ext cx="304799" cy="419100"/>
              <a:chOff x="8253430" y="1587051"/>
              <a:chExt cx="304799" cy="41910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91E4900-1C79-77E4-0231-32CFB9CE2FD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3D6328F-59BE-E31D-FBB1-1A8FA89EB119}"/>
                  </a:ext>
                </a:extLst>
              </p:cNvPr>
              <p:cNvCxnSpPr>
                <a:cxnSpLocks/>
                <a:stCxn id="10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B6A1457-36CA-5909-2B1A-A276530C4E83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A8A89160-D6D8-9C8A-76E3-992DB19942DB}"/>
                  </a:ext>
                </a:extLst>
              </p:cNvPr>
              <p:cNvCxnSpPr>
                <a:cxnSpLocks/>
                <a:stCxn id="10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A31CB4E-DEE7-8F15-FEE2-377EEC60E0CE}"/>
                </a:ext>
              </a:extLst>
            </p:cNvPr>
            <p:cNvGrpSpPr/>
            <p:nvPr/>
          </p:nvGrpSpPr>
          <p:grpSpPr>
            <a:xfrm>
              <a:off x="4414482" y="2489274"/>
              <a:ext cx="304799" cy="419100"/>
              <a:chOff x="8253430" y="1587051"/>
              <a:chExt cx="304799" cy="41910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92073D5-4D46-A8F2-D2FB-14A2A011EF5C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1076805-77C6-08FA-7846-513EF6373AFB}"/>
                  </a:ext>
                </a:extLst>
              </p:cNvPr>
              <p:cNvCxnSpPr>
                <a:cxnSpLocks/>
                <a:stCxn id="10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28EE301-9CCA-B832-6BC5-50EA4E45C329}"/>
                  </a:ext>
                </a:extLst>
              </p:cNvPr>
              <p:cNvCxnSpPr>
                <a:cxnSpLocks/>
                <a:stCxn id="10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17F98CE-6A65-E629-2CAE-54ED9E8B51E9}"/>
                  </a:ext>
                </a:extLst>
              </p:cNvPr>
              <p:cNvCxnSpPr>
                <a:cxnSpLocks/>
                <a:stCxn id="10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72049D0-FD83-5BDA-B3BC-E409B44ABE7E}"/>
                </a:ext>
              </a:extLst>
            </p:cNvPr>
            <p:cNvGrpSpPr/>
            <p:nvPr/>
          </p:nvGrpSpPr>
          <p:grpSpPr>
            <a:xfrm>
              <a:off x="4880450" y="2489274"/>
              <a:ext cx="304799" cy="419100"/>
              <a:chOff x="8253430" y="1587051"/>
              <a:chExt cx="304799" cy="41910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6D7DE6F-74EC-28ED-3662-AA4A22B0B1ED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C3A2BE3-A544-F230-55C4-265F3BED264B}"/>
                  </a:ext>
                </a:extLst>
              </p:cNvPr>
              <p:cNvCxnSpPr>
                <a:cxnSpLocks/>
                <a:stCxn id="11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3A563E7-B254-D542-5EE8-86D3A512092F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6715025-238C-FB05-3640-D6A5E1CE5B34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F4C8FE-2DC8-6448-3201-A73E7D50F921}"/>
                </a:ext>
              </a:extLst>
            </p:cNvPr>
            <p:cNvGrpSpPr/>
            <p:nvPr/>
          </p:nvGrpSpPr>
          <p:grpSpPr>
            <a:xfrm>
              <a:off x="2227096" y="3003913"/>
              <a:ext cx="304799" cy="419100"/>
              <a:chOff x="8253430" y="1587051"/>
              <a:chExt cx="304799" cy="41910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D654AFF-AE8A-97FA-86D8-14E7353763DA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C7AB5BF8-12B4-2F3C-C150-522C207E95F3}"/>
                  </a:ext>
                </a:extLst>
              </p:cNvPr>
              <p:cNvCxnSpPr>
                <a:cxnSpLocks/>
                <a:stCxn id="11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634D378-3D1E-330F-0F90-C29002ED2CC3}"/>
                  </a:ext>
                </a:extLst>
              </p:cNvPr>
              <p:cNvCxnSpPr>
                <a:cxnSpLocks/>
                <a:stCxn id="11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954B47F-6900-6738-BAB4-073F2F82C8C9}"/>
                  </a:ext>
                </a:extLst>
              </p:cNvPr>
              <p:cNvCxnSpPr>
                <a:cxnSpLocks/>
                <a:stCxn id="11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876CB1B-3506-CD47-FB99-80363AE8BDA5}"/>
                </a:ext>
              </a:extLst>
            </p:cNvPr>
            <p:cNvGrpSpPr/>
            <p:nvPr/>
          </p:nvGrpSpPr>
          <p:grpSpPr>
            <a:xfrm>
              <a:off x="2765845" y="3013498"/>
              <a:ext cx="304799" cy="419100"/>
              <a:chOff x="8253430" y="1587051"/>
              <a:chExt cx="304799" cy="4191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DE5EB0C-7776-3F5E-373A-0C647C8F89E9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2A0B617-2948-0BB3-B4FF-9418B76231DB}"/>
                  </a:ext>
                </a:extLst>
              </p:cNvPr>
              <p:cNvCxnSpPr>
                <a:cxnSpLocks/>
                <a:stCxn id="12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EC4B735-719D-549D-1A3A-12C5EB110985}"/>
                  </a:ext>
                </a:extLst>
              </p:cNvPr>
              <p:cNvCxnSpPr>
                <a:cxnSpLocks/>
                <a:stCxn id="12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E711631F-5E90-A82A-4570-9394281906CA}"/>
                  </a:ext>
                </a:extLst>
              </p:cNvPr>
              <p:cNvCxnSpPr>
                <a:cxnSpLocks/>
                <a:stCxn id="12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DF96542-777B-D1DE-3051-75B75EBC228A}"/>
                </a:ext>
              </a:extLst>
            </p:cNvPr>
            <p:cNvGrpSpPr/>
            <p:nvPr/>
          </p:nvGrpSpPr>
          <p:grpSpPr>
            <a:xfrm>
              <a:off x="3321999" y="3022576"/>
              <a:ext cx="304799" cy="419100"/>
              <a:chOff x="8253430" y="1587051"/>
              <a:chExt cx="304799" cy="41910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80EAB1E-06EB-D5C3-79A4-B82C0B383257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B92C7D5B-3033-FF8A-701B-5FFC0CF03545}"/>
                  </a:ext>
                </a:extLst>
              </p:cNvPr>
              <p:cNvCxnSpPr>
                <a:cxnSpLocks/>
                <a:stCxn id="12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3F772B1-4D9F-0549-2F17-D274D1F46F08}"/>
                  </a:ext>
                </a:extLst>
              </p:cNvPr>
              <p:cNvCxnSpPr>
                <a:cxnSpLocks/>
                <a:stCxn id="12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180FB6B-3A26-BE44-ED83-C2FDE5C6B2CA}"/>
                  </a:ext>
                </a:extLst>
              </p:cNvPr>
              <p:cNvCxnSpPr>
                <a:cxnSpLocks/>
                <a:stCxn id="12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77DCB31-6F97-E1C1-75CD-9E7E2F662835}"/>
                </a:ext>
              </a:extLst>
            </p:cNvPr>
            <p:cNvGrpSpPr/>
            <p:nvPr/>
          </p:nvGrpSpPr>
          <p:grpSpPr>
            <a:xfrm>
              <a:off x="3880314" y="3022576"/>
              <a:ext cx="304799" cy="419100"/>
              <a:chOff x="8253430" y="1587051"/>
              <a:chExt cx="304799" cy="41910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3412774-FE8A-2269-A84D-170131606466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A85575A-E273-309E-88EC-B48934C997F2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F6AA0860-C205-F5A9-BB2F-115D21281A30}"/>
                  </a:ext>
                </a:extLst>
              </p:cNvPr>
              <p:cNvCxnSpPr>
                <a:cxnSpLocks/>
                <a:stCxn id="131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89837271-2567-665B-B970-62F8633B6801}"/>
                  </a:ext>
                </a:extLst>
              </p:cNvPr>
              <p:cNvCxnSpPr>
                <a:cxnSpLocks/>
                <a:stCxn id="131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FE65E98-9794-9CD1-98E8-6A5992A61BC0}"/>
                </a:ext>
              </a:extLst>
            </p:cNvPr>
            <p:cNvGrpSpPr/>
            <p:nvPr/>
          </p:nvGrpSpPr>
          <p:grpSpPr>
            <a:xfrm>
              <a:off x="4413421" y="3012421"/>
              <a:ext cx="304799" cy="419100"/>
              <a:chOff x="8253430" y="1587051"/>
              <a:chExt cx="304799" cy="41910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207904F-3CAE-42C8-8AF5-6B2C1F76DED8}"/>
                  </a:ext>
                </a:extLst>
              </p:cNvPr>
              <p:cNvSpPr/>
              <p:nvPr/>
            </p:nvSpPr>
            <p:spPr>
              <a:xfrm>
                <a:off x="8253430" y="1834701"/>
                <a:ext cx="152400" cy="17145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0B509112-21BF-5AF1-89C1-3065015897FB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 flipV="1">
                <a:off x="8329630" y="1587051"/>
                <a:ext cx="0" cy="247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294B1899-319E-0384-4553-D6C428EB139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8405830" y="1910901"/>
                <a:ext cx="152399" cy="952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3F60C357-C240-F996-C6E7-E4B075AFC2A4}"/>
                  </a:ext>
                </a:extLst>
              </p:cNvPr>
              <p:cNvCxnSpPr>
                <a:cxnSpLocks/>
                <a:stCxn id="136" idx="7"/>
              </p:cNvCxnSpPr>
              <p:nvPr/>
            </p:nvCxnSpPr>
            <p:spPr>
              <a:xfrm flipV="1">
                <a:off x="8383512" y="1739451"/>
                <a:ext cx="146143" cy="1203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136DCD3-3DFB-1025-7D79-B62DE6ADA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41" t="8333" r="30156" b="9861"/>
          <a:stretch/>
        </p:blipFill>
        <p:spPr>
          <a:xfrm>
            <a:off x="7583390" y="493758"/>
            <a:ext cx="3928905" cy="4732362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508B34D-40E6-8AF3-FAEC-F334D5C3EBCA}"/>
              </a:ext>
            </a:extLst>
          </p:cNvPr>
          <p:cNvSpPr txBox="1"/>
          <p:nvPr/>
        </p:nvSpPr>
        <p:spPr>
          <a:xfrm>
            <a:off x="-636394" y="5355534"/>
            <a:ext cx="53528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current density, J</a:t>
            </a:r>
          </a:p>
          <a:p>
            <a:pPr algn="ctr"/>
            <a:r>
              <a:rPr lang="en-US" sz="4000" dirty="0"/>
              <a:t>(Brain)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AE9367E-ACDE-DBF9-4131-D106D1A1ED1A}"/>
              </a:ext>
            </a:extLst>
          </p:cNvPr>
          <p:cNvSpPr txBox="1"/>
          <p:nvPr/>
        </p:nvSpPr>
        <p:spPr>
          <a:xfrm>
            <a:off x="7451274" y="5355534"/>
            <a:ext cx="4193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Electric potential, Y</a:t>
            </a:r>
          </a:p>
          <a:p>
            <a:pPr algn="ctr"/>
            <a:r>
              <a:rPr lang="en-US" sz="4000" dirty="0"/>
              <a:t>(Scalp)</a:t>
            </a:r>
          </a:p>
        </p:txBody>
      </p:sp>
      <p:pic>
        <p:nvPicPr>
          <p:cNvPr id="152" name="Picture 1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6ADBC4C4-0308-1A52-D07A-5E0103C13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29" y="2531216"/>
            <a:ext cx="2919499" cy="413323"/>
          </a:xfrm>
          <a:prstGeom prst="rect">
            <a:avLst/>
          </a:prstGeom>
        </p:spPr>
      </p:pic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CE607F9-E411-F5AD-9585-8A113BF37521}"/>
              </a:ext>
            </a:extLst>
          </p:cNvPr>
          <p:cNvCxnSpPr>
            <a:cxnSpLocks/>
          </p:cNvCxnSpPr>
          <p:nvPr/>
        </p:nvCxnSpPr>
        <p:spPr>
          <a:xfrm>
            <a:off x="3888459" y="3165749"/>
            <a:ext cx="3873781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B3C24C9-CCC1-2DB2-DABA-AD5E0A29D1DB}"/>
              </a:ext>
            </a:extLst>
          </p:cNvPr>
          <p:cNvGrpSpPr/>
          <p:nvPr/>
        </p:nvGrpSpPr>
        <p:grpSpPr>
          <a:xfrm>
            <a:off x="393540" y="522627"/>
            <a:ext cx="6991108" cy="3136740"/>
            <a:chOff x="196769" y="250013"/>
            <a:chExt cx="7928659" cy="40597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E6C43-3BA0-3C41-D7EB-107F2738FB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608" t="5334" r="887" b="48692"/>
            <a:stretch/>
          </p:blipFill>
          <p:spPr>
            <a:xfrm>
              <a:off x="196769" y="250013"/>
              <a:ext cx="7928659" cy="405971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822DE3-4468-0765-777D-BF9B15F1E975}"/>
                </a:ext>
              </a:extLst>
            </p:cNvPr>
            <p:cNvSpPr/>
            <p:nvPr/>
          </p:nvSpPr>
          <p:spPr>
            <a:xfrm rot="18245342">
              <a:off x="2166884" y="1651586"/>
              <a:ext cx="1488510" cy="878822"/>
            </a:xfrm>
            <a:prstGeom prst="ellipse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13ACA33-9D12-1094-0C86-3A009567D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18" t="3263" b="50998"/>
          <a:stretch/>
        </p:blipFill>
        <p:spPr>
          <a:xfrm>
            <a:off x="7477245" y="522627"/>
            <a:ext cx="6288911" cy="31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1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F1724-82BA-3AC7-5D95-FA2C4CE7F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17" t="31111" r="47250" b="42963"/>
          <a:stretch/>
        </p:blipFill>
        <p:spPr>
          <a:xfrm>
            <a:off x="812800" y="1910080"/>
            <a:ext cx="2704998" cy="2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D33637-A05E-69AD-1C85-C5D839E54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6" t="16945" r="21250" b="11250"/>
          <a:stretch/>
        </p:blipFill>
        <p:spPr>
          <a:xfrm>
            <a:off x="2562225" y="1162050"/>
            <a:ext cx="7038976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1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25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Enciso Alva, Julio Cesar</dc:creator>
  <cp:lastModifiedBy>Enciso Alva, Julio Cesar</cp:lastModifiedBy>
  <cp:revision>4</cp:revision>
  <dcterms:created xsi:type="dcterms:W3CDTF">2023-01-06T03:03:55Z</dcterms:created>
  <dcterms:modified xsi:type="dcterms:W3CDTF">2023-01-06T20:20:15Z</dcterms:modified>
</cp:coreProperties>
</file>