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0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49A-4AA0-4EF7-9520-98EF9E3EA6C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1CE-4F78-4453-BB0F-C59881A9E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49A-4AA0-4EF7-9520-98EF9E3EA6C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1CE-4F78-4453-BB0F-C59881A9E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49A-4AA0-4EF7-9520-98EF9E3EA6C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1CE-4F78-4453-BB0F-C59881A9E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49A-4AA0-4EF7-9520-98EF9E3EA6C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1CE-4F78-4453-BB0F-C59881A9E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7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49A-4AA0-4EF7-9520-98EF9E3EA6C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1CE-4F78-4453-BB0F-C59881A9E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2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49A-4AA0-4EF7-9520-98EF9E3EA6C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1CE-4F78-4453-BB0F-C59881A9E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49A-4AA0-4EF7-9520-98EF9E3EA6C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1CE-4F78-4453-BB0F-C59881A9E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4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49A-4AA0-4EF7-9520-98EF9E3EA6C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1CE-4F78-4453-BB0F-C59881A9E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8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49A-4AA0-4EF7-9520-98EF9E3EA6C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1CE-4F78-4453-BB0F-C59881A9E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49A-4AA0-4EF7-9520-98EF9E3EA6C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1CE-4F78-4453-BB0F-C59881A9E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49A-4AA0-4EF7-9520-98EF9E3EA6C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1CE-4F78-4453-BB0F-C59881A9E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4649A-4AA0-4EF7-9520-98EF9E3EA6C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251CE-4F78-4453-BB0F-C59881A9E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3F6D47-B8D1-F569-A364-93299ED250B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64E92A-AF57-9934-D0BA-EC8AE3C6A93A}"/>
              </a:ext>
            </a:extLst>
          </p:cNvPr>
          <p:cNvSpPr/>
          <p:nvPr/>
        </p:nvSpPr>
        <p:spPr>
          <a:xfrm>
            <a:off x="1695634" y="0"/>
            <a:ext cx="601906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E8766-9A63-43DD-1163-9E0E66AD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935" y="0"/>
            <a:ext cx="277106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3D47AD-DAC0-C901-4278-A20C709510B9}"/>
              </a:ext>
            </a:extLst>
          </p:cNvPr>
          <p:cNvSpPr/>
          <p:nvPr/>
        </p:nvSpPr>
        <p:spPr>
          <a:xfrm>
            <a:off x="2192784" y="1482571"/>
            <a:ext cx="656948" cy="248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7ED500-7BDB-16E9-5F1C-C2D9B503AA3E}"/>
              </a:ext>
            </a:extLst>
          </p:cNvPr>
          <p:cNvCxnSpPr>
            <a:stCxn id="6" idx="2"/>
          </p:cNvCxnSpPr>
          <p:nvPr/>
        </p:nvCxnSpPr>
        <p:spPr>
          <a:xfrm>
            <a:off x="2521258" y="1731146"/>
            <a:ext cx="26633" cy="4421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5C0723-0AFE-F2C3-0DF6-A38F044FEB34}"/>
              </a:ext>
            </a:extLst>
          </p:cNvPr>
          <p:cNvSpPr/>
          <p:nvPr/>
        </p:nvSpPr>
        <p:spPr>
          <a:xfrm>
            <a:off x="1800935" y="6420035"/>
            <a:ext cx="311950" cy="248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918B8-D38E-F4BA-DCB0-BD15A046FA8D}"/>
              </a:ext>
            </a:extLst>
          </p:cNvPr>
          <p:cNvSpPr txBox="1"/>
          <p:nvPr/>
        </p:nvSpPr>
        <p:spPr>
          <a:xfrm>
            <a:off x="1874419" y="1482571"/>
            <a:ext cx="25745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B1D0D-76DD-7C23-6D01-074D3150A6D3}"/>
              </a:ext>
            </a:extLst>
          </p:cNvPr>
          <p:cNvSpPr txBox="1"/>
          <p:nvPr/>
        </p:nvSpPr>
        <p:spPr>
          <a:xfrm>
            <a:off x="1828183" y="6099840"/>
            <a:ext cx="25745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D5D69B-47D1-9A63-BE1B-451557F0C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474" y="0"/>
            <a:ext cx="274672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CD86FD-08A3-51B1-F62F-B92125AB93B9}"/>
              </a:ext>
            </a:extLst>
          </p:cNvPr>
          <p:cNvSpPr/>
          <p:nvPr/>
        </p:nvSpPr>
        <p:spPr>
          <a:xfrm>
            <a:off x="4991928" y="454240"/>
            <a:ext cx="316919" cy="248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8F41A-F4A4-87A1-29E4-B35663241AE0}"/>
              </a:ext>
            </a:extLst>
          </p:cNvPr>
          <p:cNvSpPr txBox="1"/>
          <p:nvPr/>
        </p:nvSpPr>
        <p:spPr>
          <a:xfrm>
            <a:off x="4663454" y="441205"/>
            <a:ext cx="25745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4F8BE0-D624-EAA4-5FD2-145D21DC8169}"/>
              </a:ext>
            </a:extLst>
          </p:cNvPr>
          <p:cNvSpPr/>
          <p:nvPr/>
        </p:nvSpPr>
        <p:spPr>
          <a:xfrm>
            <a:off x="6135915" y="6517688"/>
            <a:ext cx="1410104" cy="248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C7071-8925-5369-69F2-42D8F92F66D9}"/>
              </a:ext>
            </a:extLst>
          </p:cNvPr>
          <p:cNvSpPr txBox="1"/>
          <p:nvPr/>
        </p:nvSpPr>
        <p:spPr>
          <a:xfrm>
            <a:off x="5807441" y="6504653"/>
            <a:ext cx="25745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0951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64E92A-AF57-9934-D0BA-EC8AE3C6A93A}"/>
              </a:ext>
            </a:extLst>
          </p:cNvPr>
          <p:cNvSpPr/>
          <p:nvPr/>
        </p:nvSpPr>
        <p:spPr>
          <a:xfrm>
            <a:off x="1695634" y="0"/>
            <a:ext cx="60190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E8766-9A63-43DD-1163-9E0E66AD1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35" b="96953" l="6425" r="91341">
                        <a14:foregroundMark x1="6704" y1="3047" x2="29330" y2="3273"/>
                        <a14:foregroundMark x1="29330" y1="3273" x2="87430" y2="3047"/>
                        <a14:foregroundMark x1="87430" y1="3047" x2="91620" y2="3047"/>
                        <a14:foregroundMark x1="10335" y1="7788" x2="22905" y2="23928"/>
                        <a14:foregroundMark x1="22905" y1="23928" x2="18715" y2="90068"/>
                        <a14:foregroundMark x1="23743" y1="20655" x2="38547" y2="21106"/>
                        <a14:foregroundMark x1="23743" y1="19977" x2="41061" y2="20203"/>
                        <a14:foregroundMark x1="6425" y1="97630" x2="87430" y2="96953"/>
                        <a14:foregroundMark x1="87430" y1="96953" x2="91620" y2="96953"/>
                        <a14:foregroundMark x1="90782" y1="96727" x2="80447" y2="67381"/>
                        <a14:foregroundMark x1="80447" y1="67381" x2="87151" y2="10948"/>
                        <a14:foregroundMark x1="87151" y1="10948" x2="52793" y2="6772"/>
                        <a14:foregroundMark x1="52793" y1="6772" x2="62011" y2="57788"/>
                        <a14:foregroundMark x1="62011" y1="57788" x2="26816" y2="90181"/>
                        <a14:foregroundMark x1="26816" y1="90181" x2="13687" y2="92664"/>
                        <a14:foregroundMark x1="44693" y1="91422" x2="57542" y2="73025"/>
                        <a14:foregroundMark x1="57542" y1="73025" x2="63687" y2="85892"/>
                        <a14:foregroundMark x1="63687" y1="85892" x2="75140" y2="91761"/>
                        <a14:foregroundMark x1="75140" y1="91761" x2="75140" y2="92099"/>
                        <a14:foregroundMark x1="10335" y1="84989" x2="6425" y2="8804"/>
                        <a14:foregroundMark x1="6425" y1="8804" x2="31006" y2="11851"/>
                        <a14:foregroundMark x1="31006" y1="11851" x2="35754" y2="144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0935" y="0"/>
            <a:ext cx="277106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3D47AD-DAC0-C901-4278-A20C709510B9}"/>
              </a:ext>
            </a:extLst>
          </p:cNvPr>
          <p:cNvSpPr/>
          <p:nvPr/>
        </p:nvSpPr>
        <p:spPr>
          <a:xfrm>
            <a:off x="2192784" y="1482571"/>
            <a:ext cx="656948" cy="248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7ED500-7BDB-16E9-5F1C-C2D9B503AA3E}"/>
              </a:ext>
            </a:extLst>
          </p:cNvPr>
          <p:cNvCxnSpPr>
            <a:stCxn id="6" idx="2"/>
          </p:cNvCxnSpPr>
          <p:nvPr/>
        </p:nvCxnSpPr>
        <p:spPr>
          <a:xfrm>
            <a:off x="2521258" y="1731146"/>
            <a:ext cx="26633" cy="4421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5C0723-0AFE-F2C3-0DF6-A38F044FEB34}"/>
              </a:ext>
            </a:extLst>
          </p:cNvPr>
          <p:cNvSpPr/>
          <p:nvPr/>
        </p:nvSpPr>
        <p:spPr>
          <a:xfrm>
            <a:off x="1800935" y="6420035"/>
            <a:ext cx="311950" cy="248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918B8-D38E-F4BA-DCB0-BD15A046FA8D}"/>
              </a:ext>
            </a:extLst>
          </p:cNvPr>
          <p:cNvSpPr txBox="1"/>
          <p:nvPr/>
        </p:nvSpPr>
        <p:spPr>
          <a:xfrm>
            <a:off x="1874419" y="1482571"/>
            <a:ext cx="25745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B1D0D-76DD-7C23-6D01-074D3150A6D3}"/>
              </a:ext>
            </a:extLst>
          </p:cNvPr>
          <p:cNvSpPr txBox="1"/>
          <p:nvPr/>
        </p:nvSpPr>
        <p:spPr>
          <a:xfrm>
            <a:off x="1828183" y="6099840"/>
            <a:ext cx="25745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D5D69B-47D1-9A63-BE1B-451557F0C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81" b="96534" l="8013" r="92628">
                        <a14:foregroundMark x1="13141" y1="10141" x2="74359" y2="9371"/>
                        <a14:foregroundMark x1="74359" y1="9371" x2="30449" y2="16560"/>
                        <a14:foregroundMark x1="30449" y1="16560" x2="28205" y2="51605"/>
                        <a14:foregroundMark x1="28205" y1="51605" x2="67308" y2="79974"/>
                        <a14:foregroundMark x1="67308" y1="79974" x2="69872" y2="90116"/>
                        <a14:foregroundMark x1="69872" y1="90116" x2="79808" y2="77407"/>
                        <a14:foregroundMark x1="79808" y1="77407" x2="73397" y2="61489"/>
                        <a14:foregroundMark x1="73397" y1="61489" x2="80128" y2="36329"/>
                        <a14:foregroundMark x1="80128" y1="36329" x2="62179" y2="36200"/>
                        <a14:foregroundMark x1="62179" y1="36200" x2="44551" y2="50578"/>
                        <a14:foregroundMark x1="7372" y1="13992" x2="6731" y2="6547"/>
                        <a14:foregroundMark x1="6731" y1="6547" x2="51923" y2="5905"/>
                        <a14:foregroundMark x1="51923" y1="5905" x2="71795" y2="6033"/>
                        <a14:foregroundMark x1="71795" y1="6033" x2="86538" y2="12195"/>
                        <a14:foregroundMark x1="86538" y1="12195" x2="69231" y2="14249"/>
                        <a14:foregroundMark x1="74359" y1="8601" x2="63141" y2="3209"/>
                        <a14:foregroundMark x1="63141" y1="3209" x2="8013" y2="3979"/>
                        <a14:foregroundMark x1="82692" y1="4878" x2="90064" y2="13222"/>
                        <a14:foregroundMark x1="90064" y1="13222" x2="89744" y2="13992"/>
                        <a14:foregroundMark x1="17628" y1="20411" x2="15705" y2="63415"/>
                        <a14:foregroundMark x1="15705" y1="63415" x2="27885" y2="68549"/>
                        <a14:foregroundMark x1="10256" y1="69448" x2="32692" y2="70475"/>
                        <a14:foregroundMark x1="46154" y1="33376" x2="71795" y2="33376"/>
                        <a14:foregroundMark x1="71795" y1="33376" x2="88462" y2="41720"/>
                        <a14:foregroundMark x1="88462" y1="41720" x2="86859" y2="89089"/>
                        <a14:foregroundMark x1="86859" y1="89089" x2="76282" y2="94737"/>
                        <a14:foregroundMark x1="76282" y1="94737" x2="57372" y2="90886"/>
                        <a14:foregroundMark x1="57372" y1="90886" x2="46474" y2="77407"/>
                        <a14:foregroundMark x1="47115" y1="96919" x2="64744" y2="96406"/>
                        <a14:foregroundMark x1="64744" y1="96406" x2="92628" y2="965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0474" y="0"/>
            <a:ext cx="274672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CD86FD-08A3-51B1-F62F-B92125AB93B9}"/>
              </a:ext>
            </a:extLst>
          </p:cNvPr>
          <p:cNvSpPr/>
          <p:nvPr/>
        </p:nvSpPr>
        <p:spPr>
          <a:xfrm>
            <a:off x="4991928" y="454240"/>
            <a:ext cx="316919" cy="248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8F41A-F4A4-87A1-29E4-B35663241AE0}"/>
              </a:ext>
            </a:extLst>
          </p:cNvPr>
          <p:cNvSpPr txBox="1"/>
          <p:nvPr/>
        </p:nvSpPr>
        <p:spPr>
          <a:xfrm>
            <a:off x="4663454" y="441205"/>
            <a:ext cx="25745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4F8BE0-D624-EAA4-5FD2-145D21DC8169}"/>
              </a:ext>
            </a:extLst>
          </p:cNvPr>
          <p:cNvSpPr/>
          <p:nvPr/>
        </p:nvSpPr>
        <p:spPr>
          <a:xfrm>
            <a:off x="6135915" y="6517688"/>
            <a:ext cx="1410104" cy="248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C7071-8925-5369-69F2-42D8F92F66D9}"/>
              </a:ext>
            </a:extLst>
          </p:cNvPr>
          <p:cNvSpPr txBox="1"/>
          <p:nvPr/>
        </p:nvSpPr>
        <p:spPr>
          <a:xfrm>
            <a:off x="5807441" y="6504653"/>
            <a:ext cx="25745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920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8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Enciso Alva, Julio Cesar</dc:creator>
  <cp:lastModifiedBy>Enciso Alva, Julio Cesar</cp:lastModifiedBy>
  <cp:revision>2</cp:revision>
  <dcterms:created xsi:type="dcterms:W3CDTF">2024-08-30T03:07:50Z</dcterms:created>
  <dcterms:modified xsi:type="dcterms:W3CDTF">2024-08-30T03:34:54Z</dcterms:modified>
</cp:coreProperties>
</file>