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882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B742-995B-90C0-7496-36D27BDC4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4ACA2-3F35-0B6F-AA3D-4AFB1837B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96A0B-C2C6-AB35-A154-8FEEF41C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334D-9606-44E5-A127-63E5AB6A38C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D064-2218-99C9-1633-AF186B5A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8C3E-7422-8CD6-90C6-EF22B335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D34E-2D66-48A2-B2B0-3B8E6946A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F36A-1D66-85E4-BADA-CB0D41EC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5F05E-5868-2287-9B68-40820D2AF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48DF5-1B0C-AAA9-117B-9A53382D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334D-9606-44E5-A127-63E5AB6A38C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AE0E7-163B-894F-6223-153E814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DD840-3457-61A8-3DCF-B8FA8662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D34E-2D66-48A2-B2B0-3B8E6946A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3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FF7E2-5147-2DF9-8F0D-D8213F47B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9B27A-351B-58D8-0EEB-2E1B3AC8E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A5009-433B-993F-8356-29998D89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334D-9606-44E5-A127-63E5AB6A38C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1A5C9-253D-55D2-1A14-352FF680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83F5C-F7E0-419C-3262-D5756791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D34E-2D66-48A2-B2B0-3B8E6946A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8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E3B8-D5C7-C566-7525-3E69C447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8438-3E7E-D80E-3A6D-E0768F04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E685-65AA-973F-CA71-680E516E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334D-9606-44E5-A127-63E5AB6A38C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DDC5F-2588-28D2-242C-CC20A475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E988D-D8B4-F5DA-598F-63C75441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D34E-2D66-48A2-B2B0-3B8E6946A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7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C74F-1F93-934D-66EA-A4398CC3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51692-E047-EE7E-3E51-39DBF21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83B66-C1DB-C4A4-8266-52346411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334D-9606-44E5-A127-63E5AB6A38C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8AD6-3D1E-5EEA-B56F-3D720DE9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28360-A471-1C16-73C9-C873A976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D34E-2D66-48A2-B2B0-3B8E6946A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3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BB9D-B989-B7D8-0743-499DF464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D6A1-5986-5CD3-3C5F-4C052ACEC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F2378-68EC-1EB2-7D9A-E6ACD2556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E2291-1350-7341-055E-5477B89E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334D-9606-44E5-A127-63E5AB6A38C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A428F-247D-2CB3-FAC5-DCAD9601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5B9E5-1C3B-316B-B56F-4AB4ACFE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D34E-2D66-48A2-B2B0-3B8E6946A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5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0798-6A91-E9D1-C3A5-E070A53D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8A950-39EE-23C4-B41B-F51CE74C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0C07D-9F75-1D25-2D5E-ECCFF4889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B4682-3DCD-D34C-8D30-03167CBDF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FBDC9-2C0E-CE77-1085-965B4E62F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B09A0-E2FF-77D5-5B45-D9E34EC4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334D-9606-44E5-A127-63E5AB6A38C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70EC0-DD8C-8352-636E-9ABD7B3D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3CD7C-7619-BF04-1DD3-40177CA2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D34E-2D66-48A2-B2B0-3B8E6946A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9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A040-DD2D-1B35-2301-97169057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9F6D8-A9D4-C713-E059-ED72F23C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334D-9606-44E5-A127-63E5AB6A38C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10AF4-9DCB-4885-D2B6-842693EB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B87B8-BEC5-6311-8E00-B9286E2D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D34E-2D66-48A2-B2B0-3B8E6946A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7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5B012-B56B-B176-6B89-F6D80BA9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334D-9606-44E5-A127-63E5AB6A38C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9D2AC-1354-FA02-D8AE-9B41BE36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5A31A-D2D8-4E8E-70A9-56FAED8D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D34E-2D66-48A2-B2B0-3B8E6946A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7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80FB-38B3-B57B-1A6B-99411815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BF4B5-D85B-01A9-C5A2-167DA7939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F1DBC-6232-7337-DB6F-1AFC2415E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EEB55-97D3-5251-6F93-4500AA23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334D-9606-44E5-A127-63E5AB6A38C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9DF09-B755-2123-6717-7EDB71B5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1B6-BA32-941B-E945-4B5B5B32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D34E-2D66-48A2-B2B0-3B8E6946A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6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1F5D-4C0D-C250-AF1D-63B68B82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37626-4687-4294-FB19-9720EC37E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6866E-2D89-A59F-7A87-892D928F8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8F2D2-B471-A84D-F59A-6E8C0A47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334D-9606-44E5-A127-63E5AB6A38C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4205C-C619-290C-8C8E-CF6B9811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0F3DC-86AF-69C0-2102-3E6960E0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D34E-2D66-48A2-B2B0-3B8E6946A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3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64845-6326-C045-B8D6-562AFA4B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633D-0D3B-B067-EECF-7324368FD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170A8-2CBE-EAF0-3B6B-8D03D00BD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2334D-9606-44E5-A127-63E5AB6A38C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D5599-303C-90A3-C1F9-5009F5ACF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82C8-9503-6C91-D3A6-603B3CD45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87D34E-2D66-48A2-B2B0-3B8E6946A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333C468-6B6D-571A-DBAB-F0F274ED988B}"/>
              </a:ext>
            </a:extLst>
          </p:cNvPr>
          <p:cNvSpPr/>
          <p:nvPr/>
        </p:nvSpPr>
        <p:spPr>
          <a:xfrm>
            <a:off x="306798" y="0"/>
            <a:ext cx="5453380" cy="66966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0FD58-DF3F-597F-08C8-3D207F9795E7}"/>
              </a:ext>
            </a:extLst>
          </p:cNvPr>
          <p:cNvGrpSpPr/>
          <p:nvPr/>
        </p:nvGrpSpPr>
        <p:grpSpPr>
          <a:xfrm>
            <a:off x="530860" y="0"/>
            <a:ext cx="5219700" cy="1453782"/>
            <a:chOff x="591820" y="-15914"/>
            <a:chExt cx="5219700" cy="1453782"/>
          </a:xfrm>
        </p:grpSpPr>
        <p:pic>
          <p:nvPicPr>
            <p:cNvPr id="4" name="Picture 3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0175255E-FE4E-C901-A676-B7C64D6BBD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87" b="62575"/>
            <a:stretch/>
          </p:blipFill>
          <p:spPr>
            <a:xfrm>
              <a:off x="591820" y="-15914"/>
              <a:ext cx="5219700" cy="726891"/>
            </a:xfrm>
            <a:prstGeom prst="rect">
              <a:avLst/>
            </a:prstGeom>
          </p:spPr>
        </p:pic>
        <p:pic>
          <p:nvPicPr>
            <p:cNvPr id="5" name="Picture 4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16ABF112-8AE8-23BA-C809-348D575B7E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49" b="37513"/>
            <a:stretch/>
          </p:blipFill>
          <p:spPr>
            <a:xfrm>
              <a:off x="591820" y="710977"/>
              <a:ext cx="5219700" cy="72689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863085-23D9-0AD6-1235-27A091E128BA}"/>
              </a:ext>
            </a:extLst>
          </p:cNvPr>
          <p:cNvGrpSpPr/>
          <p:nvPr/>
        </p:nvGrpSpPr>
        <p:grpSpPr>
          <a:xfrm>
            <a:off x="530860" y="1747615"/>
            <a:ext cx="5219700" cy="1453783"/>
            <a:chOff x="591820" y="1681384"/>
            <a:chExt cx="5219700" cy="1453783"/>
          </a:xfrm>
        </p:grpSpPr>
        <p:pic>
          <p:nvPicPr>
            <p:cNvPr id="6" name="Picture 5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78CBAC69-C68E-FAA7-1292-0F1908558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82" b="62909"/>
            <a:stretch/>
          </p:blipFill>
          <p:spPr>
            <a:xfrm>
              <a:off x="591820" y="1681384"/>
              <a:ext cx="5219700" cy="726891"/>
            </a:xfrm>
            <a:prstGeom prst="rect">
              <a:avLst/>
            </a:prstGeom>
          </p:spPr>
        </p:pic>
        <p:pic>
          <p:nvPicPr>
            <p:cNvPr id="7" name="Picture 6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333026A1-2405-F95D-C4DA-AB1B0EB316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215" b="37876"/>
            <a:stretch/>
          </p:blipFill>
          <p:spPr>
            <a:xfrm>
              <a:off x="591820" y="2408275"/>
              <a:ext cx="5219700" cy="726892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859B5C-885D-61CA-8F50-1F56F9C71CC4}"/>
              </a:ext>
            </a:extLst>
          </p:cNvPr>
          <p:cNvGrpSpPr/>
          <p:nvPr/>
        </p:nvGrpSpPr>
        <p:grpSpPr>
          <a:xfrm>
            <a:off x="530860" y="3495231"/>
            <a:ext cx="5219700" cy="1453784"/>
            <a:chOff x="9582150" y="4091013"/>
            <a:chExt cx="5219700" cy="1453784"/>
          </a:xfrm>
        </p:grpSpPr>
        <p:pic>
          <p:nvPicPr>
            <p:cNvPr id="8" name="Picture 7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1818DF1F-76E1-2EEA-E8D2-BD1A99BB6A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917" b="63070"/>
            <a:stretch/>
          </p:blipFill>
          <p:spPr>
            <a:xfrm>
              <a:off x="9582150" y="4091013"/>
              <a:ext cx="5219700" cy="726892"/>
            </a:xfrm>
            <a:prstGeom prst="rect">
              <a:avLst/>
            </a:prstGeom>
          </p:spPr>
        </p:pic>
        <p:pic>
          <p:nvPicPr>
            <p:cNvPr id="10" name="Picture 9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1F7598BA-0711-3CFB-D516-BD30F2E57B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31" b="37956"/>
            <a:stretch/>
          </p:blipFill>
          <p:spPr>
            <a:xfrm>
              <a:off x="9582150" y="4817905"/>
              <a:ext cx="5219700" cy="7268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B29CBF-2941-46FB-C2EA-7131F911CCE4}"/>
              </a:ext>
            </a:extLst>
          </p:cNvPr>
          <p:cNvGrpSpPr/>
          <p:nvPr/>
        </p:nvGrpSpPr>
        <p:grpSpPr>
          <a:xfrm>
            <a:off x="530860" y="5242847"/>
            <a:ext cx="5219700" cy="1453786"/>
            <a:chOff x="5811520" y="6995160"/>
            <a:chExt cx="5219700" cy="1453786"/>
          </a:xfrm>
        </p:grpSpPr>
        <p:pic>
          <p:nvPicPr>
            <p:cNvPr id="9" name="Picture 8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90FC869E-4C73-079D-4ED4-C597AE3208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54" b="64185"/>
            <a:stretch/>
          </p:blipFill>
          <p:spPr>
            <a:xfrm>
              <a:off x="5811520" y="6995160"/>
              <a:ext cx="5219700" cy="726893"/>
            </a:xfrm>
            <a:prstGeom prst="rect">
              <a:avLst/>
            </a:prstGeom>
          </p:spPr>
        </p:pic>
        <p:pic>
          <p:nvPicPr>
            <p:cNvPr id="11" name="Picture 10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DF1A09CF-79DE-BB32-FA1C-B7D74B9B17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46" b="37993"/>
            <a:stretch/>
          </p:blipFill>
          <p:spPr>
            <a:xfrm>
              <a:off x="5811520" y="7722053"/>
              <a:ext cx="5219700" cy="726893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9F7077-1E29-28CC-8F2E-EF91C6BFEEB0}"/>
              </a:ext>
            </a:extLst>
          </p:cNvPr>
          <p:cNvSpPr txBox="1"/>
          <p:nvPr/>
        </p:nvSpPr>
        <p:spPr>
          <a:xfrm>
            <a:off x="297180" y="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4B6C60-7C94-640C-AC9F-FA918216729D}"/>
              </a:ext>
            </a:extLst>
          </p:cNvPr>
          <p:cNvSpPr txBox="1"/>
          <p:nvPr/>
        </p:nvSpPr>
        <p:spPr>
          <a:xfrm>
            <a:off x="297180" y="17502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AC247-F4BD-849D-3FFD-DE3F0F61619D}"/>
              </a:ext>
            </a:extLst>
          </p:cNvPr>
          <p:cNvSpPr txBox="1"/>
          <p:nvPr/>
        </p:nvSpPr>
        <p:spPr>
          <a:xfrm>
            <a:off x="306798" y="352830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A484D-4197-E3DC-9BD6-2D9C0B882E5C}"/>
              </a:ext>
            </a:extLst>
          </p:cNvPr>
          <p:cNvSpPr txBox="1"/>
          <p:nvPr/>
        </p:nvSpPr>
        <p:spPr>
          <a:xfrm>
            <a:off x="306798" y="531778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058504-11E6-0AFA-10DE-F7AAB88DA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5098" y="0"/>
            <a:ext cx="215080" cy="14537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6627330-BCA9-08DD-E1DB-79551A75B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653" y="1659073"/>
            <a:ext cx="210907" cy="14255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1AFBF9-9111-8CBE-2013-DD59BADBF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853" y="3378481"/>
            <a:ext cx="210396" cy="14221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8796953-9854-6F3C-A238-7378CAC3B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7543" y="5033111"/>
            <a:ext cx="222635" cy="15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0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F286DE0-CDED-2C93-7AF3-6801A3A65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54" b="37993"/>
          <a:stretch/>
        </p:blipFill>
        <p:spPr>
          <a:xfrm>
            <a:off x="0" y="6995160"/>
            <a:ext cx="5219700" cy="2448233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45A1D97-1DB7-8252-0B62-6F3DA72462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7" b="37514"/>
          <a:stretch/>
        </p:blipFill>
        <p:spPr>
          <a:xfrm>
            <a:off x="0" y="-726891"/>
            <a:ext cx="5219700" cy="2156964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3BF09B2-D08A-E5D2-00B2-800D831E2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7" b="37953"/>
          <a:stretch/>
        </p:blipFill>
        <p:spPr>
          <a:xfrm>
            <a:off x="0" y="4395813"/>
            <a:ext cx="5219700" cy="2246586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2D95D57-9D5F-4E25-C3EF-1943F7DB3A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3" b="37874"/>
          <a:stretch/>
        </p:blipFill>
        <p:spPr>
          <a:xfrm>
            <a:off x="0" y="1856540"/>
            <a:ext cx="5219700" cy="2112806"/>
          </a:xfrm>
          <a:prstGeom prst="rect">
            <a:avLst/>
          </a:prstGeom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EAF1B2B-AD72-513C-5C0D-25A9DCB5C0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7" b="62575"/>
          <a:stretch/>
        </p:blipFill>
        <p:spPr>
          <a:xfrm>
            <a:off x="5811520" y="-726891"/>
            <a:ext cx="5219700" cy="726891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332F885-366D-3DCF-FC96-891B18685E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49" b="37513"/>
          <a:stretch/>
        </p:blipFill>
        <p:spPr>
          <a:xfrm>
            <a:off x="5811520" y="0"/>
            <a:ext cx="5219700" cy="726891"/>
          </a:xfrm>
          <a:prstGeom prst="rect">
            <a:avLst/>
          </a:prstGeom>
        </p:spPr>
      </p:pic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7E3535C-CA3B-29E6-37E8-2FD78EA08D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2" b="62909"/>
          <a:stretch/>
        </p:blipFill>
        <p:spPr>
          <a:xfrm>
            <a:off x="5811520" y="1856540"/>
            <a:ext cx="5219700" cy="726891"/>
          </a:xfrm>
          <a:prstGeom prst="rect">
            <a:avLst/>
          </a:prstGeom>
        </p:spPr>
      </p:pic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200DD0A-98A8-7691-412F-B9B8F13C7D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15" b="37876"/>
          <a:stretch/>
        </p:blipFill>
        <p:spPr>
          <a:xfrm>
            <a:off x="5811520" y="2583431"/>
            <a:ext cx="5219700" cy="726892"/>
          </a:xfrm>
          <a:prstGeom prst="rect">
            <a:avLst/>
          </a:prstGeom>
        </p:spPr>
      </p:pic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9FAF4B0-F214-9B0F-0EE4-D4C09F2108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7" b="63070"/>
          <a:stretch/>
        </p:blipFill>
        <p:spPr>
          <a:xfrm>
            <a:off x="5811520" y="4395813"/>
            <a:ext cx="5219700" cy="726892"/>
          </a:xfrm>
          <a:prstGeom prst="rect">
            <a:avLst/>
          </a:prstGeom>
        </p:spPr>
      </p:pic>
      <p:pic>
        <p:nvPicPr>
          <p:cNvPr id="17" name="Picture 1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E6D649D-77C7-C8DC-FDBE-35E841405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54" b="64185"/>
          <a:stretch/>
        </p:blipFill>
        <p:spPr>
          <a:xfrm>
            <a:off x="5811520" y="6995160"/>
            <a:ext cx="5219700" cy="726893"/>
          </a:xfrm>
          <a:prstGeom prst="rect">
            <a:avLst/>
          </a:prstGeom>
        </p:spPr>
      </p:pic>
      <p:pic>
        <p:nvPicPr>
          <p:cNvPr id="18" name="Picture 1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9498C81-7DE4-E7A7-0949-0EE06E2949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31" b="37956"/>
          <a:stretch/>
        </p:blipFill>
        <p:spPr>
          <a:xfrm>
            <a:off x="5811520" y="5122705"/>
            <a:ext cx="5219700" cy="726892"/>
          </a:xfrm>
          <a:prstGeom prst="rect">
            <a:avLst/>
          </a:prstGeom>
        </p:spPr>
      </p:pic>
      <p:pic>
        <p:nvPicPr>
          <p:cNvPr id="19" name="Picture 1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09E6ADE-C5EA-548B-93E7-2A2E2EC349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46" b="37993"/>
          <a:stretch/>
        </p:blipFill>
        <p:spPr>
          <a:xfrm>
            <a:off x="5811520" y="7722053"/>
            <a:ext cx="5219700" cy="72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3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Enciso Alva, Julio Cesar</dc:creator>
  <cp:lastModifiedBy>Enciso Alva, Julio Cesar</cp:lastModifiedBy>
  <cp:revision>1</cp:revision>
  <dcterms:created xsi:type="dcterms:W3CDTF">2024-08-01T20:08:03Z</dcterms:created>
  <dcterms:modified xsi:type="dcterms:W3CDTF">2024-08-01T20:59:55Z</dcterms:modified>
</cp:coreProperties>
</file>