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F52C1-EC3D-4756-9C7A-1B7B6465762F}" v="2" dt="2024-05-25T20:26:04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7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ciso Alva, Julio Cesar" userId="47bb08e9-4e44-46db-909c-867e245c0847" providerId="ADAL" clId="{860F52C1-EC3D-4756-9C7A-1B7B6465762F}"/>
    <pc:docChg chg="undo custSel modSld">
      <pc:chgData name="Enciso Alva, Julio Cesar" userId="47bb08e9-4e44-46db-909c-867e245c0847" providerId="ADAL" clId="{860F52C1-EC3D-4756-9C7A-1B7B6465762F}" dt="2024-05-25T20:30:16.900" v="29" actId="207"/>
      <pc:docMkLst>
        <pc:docMk/>
      </pc:docMkLst>
      <pc:sldChg chg="addSp delSp modSp mod">
        <pc:chgData name="Enciso Alva, Julio Cesar" userId="47bb08e9-4e44-46db-909c-867e245c0847" providerId="ADAL" clId="{860F52C1-EC3D-4756-9C7A-1B7B6465762F}" dt="2024-05-25T20:30:16.900" v="29" actId="207"/>
        <pc:sldMkLst>
          <pc:docMk/>
          <pc:sldMk cId="4214465595" sldId="262"/>
        </pc:sldMkLst>
        <pc:spChg chg="mod">
          <ac:chgData name="Enciso Alva, Julio Cesar" userId="47bb08e9-4e44-46db-909c-867e245c0847" providerId="ADAL" clId="{860F52C1-EC3D-4756-9C7A-1B7B6465762F}" dt="2024-05-25T20:26:23.227" v="7" actId="207"/>
          <ac:spMkLst>
            <pc:docMk/>
            <pc:sldMk cId="4214465595" sldId="262"/>
            <ac:spMk id="142" creationId="{6A39256F-5CCB-33D9-6B33-AE8E050C312C}"/>
          </ac:spMkLst>
        </pc:spChg>
        <pc:spChg chg="mod">
          <ac:chgData name="Enciso Alva, Julio Cesar" userId="47bb08e9-4e44-46db-909c-867e245c0847" providerId="ADAL" clId="{860F52C1-EC3D-4756-9C7A-1B7B6465762F}" dt="2024-05-25T20:29:26.443" v="15" actId="207"/>
          <ac:spMkLst>
            <pc:docMk/>
            <pc:sldMk cId="4214465595" sldId="262"/>
            <ac:spMk id="143" creationId="{7CC5EBA3-F6A4-414C-C9AC-CB78961B19A0}"/>
          </ac:spMkLst>
        </pc:spChg>
        <pc:spChg chg="add mod ord">
          <ac:chgData name="Enciso Alva, Julio Cesar" userId="47bb08e9-4e44-46db-909c-867e245c0847" providerId="ADAL" clId="{860F52C1-EC3D-4756-9C7A-1B7B6465762F}" dt="2024-05-25T20:30:16.900" v="29" actId="207"/>
          <ac:spMkLst>
            <pc:docMk/>
            <pc:sldMk cId="4214465595" sldId="262"/>
            <ac:spMk id="150" creationId="{CC92671C-4D61-46D0-F61A-38763DB7B95B}"/>
          </ac:spMkLst>
        </pc:spChg>
        <pc:grpChg chg="mod">
          <ac:chgData name="Enciso Alva, Julio Cesar" userId="47bb08e9-4e44-46db-909c-867e245c0847" providerId="ADAL" clId="{860F52C1-EC3D-4756-9C7A-1B7B6465762F}" dt="2024-05-25T20:28:57.117" v="9" actId="1076"/>
          <ac:grpSpMkLst>
            <pc:docMk/>
            <pc:sldMk cId="4214465595" sldId="262"/>
            <ac:grpSpMk id="4" creationId="{397915BF-93CA-095E-B835-CA128AC2168B}"/>
          </ac:grpSpMkLst>
        </pc:grpChg>
        <pc:picChg chg="del">
          <ac:chgData name="Enciso Alva, Julio Cesar" userId="47bb08e9-4e44-46db-909c-867e245c0847" providerId="ADAL" clId="{860F52C1-EC3D-4756-9C7A-1B7B6465762F}" dt="2024-05-25T20:26:11.194" v="5" actId="478"/>
          <ac:picMkLst>
            <pc:docMk/>
            <pc:sldMk cId="4214465595" sldId="262"/>
            <ac:picMk id="144" creationId="{D89F52BC-8D41-2F88-E7FA-FB4B440CA3B4}"/>
          </ac:picMkLst>
        </pc:picChg>
        <pc:picChg chg="add del mod">
          <ac:chgData name="Enciso Alva, Julio Cesar" userId="47bb08e9-4e44-46db-909c-867e245c0847" providerId="ADAL" clId="{860F52C1-EC3D-4756-9C7A-1B7B6465762F}" dt="2024-05-25T20:25:34.536" v="1" actId="478"/>
          <ac:picMkLst>
            <pc:docMk/>
            <pc:sldMk cId="4214465595" sldId="262"/>
            <ac:picMk id="147" creationId="{72B17B85-FF9B-A7E7-5F37-2E9C5AEBEBE5}"/>
          </ac:picMkLst>
        </pc:picChg>
        <pc:picChg chg="add mod">
          <ac:chgData name="Enciso Alva, Julio Cesar" userId="47bb08e9-4e44-46db-909c-867e245c0847" providerId="ADAL" clId="{860F52C1-EC3D-4756-9C7A-1B7B6465762F}" dt="2024-05-25T20:26:16.704" v="6" actId="1076"/>
          <ac:picMkLst>
            <pc:docMk/>
            <pc:sldMk cId="4214465595" sldId="262"/>
            <ac:picMk id="149" creationId="{69BBC196-77E6-05C7-6F29-EA50563A0A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7D0-13DF-0747-2112-2F0B9FD5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B2428-56C7-1996-D57A-8A7EA585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CF0B-720B-C6D1-3AF3-C92CD79A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56F5-B8E4-CCD8-D69D-099C03B1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72AD-C9AD-789E-DC6E-AF3EDB9D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FFA3-E037-890C-2B6C-2310A236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7831C-5377-A178-7F9E-B8D8CC08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1A46-A3F9-1660-6B13-968CFC4D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326B-9A0C-24EE-511D-B76D0D97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BFD2-7315-347A-3C8E-B0A22AEE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2D51-610F-8D69-9B06-8A8C617A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6E727-5BC0-27D3-5F79-D69E2DCC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D46D-6C97-93E3-D190-62524618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ACF4-3C22-D3A8-C07A-838266B2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E5B4-7B1D-2688-38F9-3836988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6353-3FCA-303F-870B-221EA162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3926-4836-5C97-35CC-AFBEA3D0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E1E1-1373-D0E2-5C8A-60080538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4CE9-C8D2-96E1-72B4-9A49063B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A1F5-9C08-0949-A828-ED369BE9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3F2E-1943-6398-B158-573325B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8BE7-7100-68E7-CCBA-EAFC5B49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DCF4-308A-226D-C580-A72AB8E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B1DA-8D43-18F9-BF57-2E156A94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391A-92DE-F549-AC76-A58F85E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96EE-1515-4ECA-38DC-22BEC1B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413-0140-0D25-8062-A3A4424EA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CEC2B-2C02-C1E4-CF3A-D33EF0DF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AE8A-A0E9-C991-303F-098CD0C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996-E5B7-3F71-02E2-99B26DAA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2BDC-8D94-C99A-2844-751064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81-CE37-5524-2599-BA4C0DE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8ED4-CA97-5A14-CEF2-0B84F70E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7AB0-C7AA-BD5A-E5E7-CAE38291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1A70E-EB6A-F77F-BB7C-4C880F59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57419-97A9-640D-86A1-2A5716534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92346-9C77-23A4-F917-2404BA2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BC7B2-70C5-3C43-8E3C-BB2E6A74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87114-9779-AD03-FC4C-689BF2EB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B0C8-DB60-5CA2-BD29-75B37CFE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17DEA-2687-1560-FB1B-2CD905F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3D69-3C59-1E83-BDD6-1ECACB2A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757C-C5D9-A911-3EF9-9FC427F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A091-8AC3-3D8A-4945-ABF03ED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F64B-912C-8F98-90CF-5B88A59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8837-5410-00FE-9E02-BB02064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0E7-DDE3-F4EC-A020-E56A1B1B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6D67-0102-4640-BE48-96DF24FF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D53C-D9BE-DAD5-CE05-3B539D38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DE65-2BFA-D58E-1F2D-9696757A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CEF6-3633-AA30-3D1C-49EEF59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6A37-C9E2-F56C-92A4-6C0614E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BD2-FF7E-6765-EAFB-1140232A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B0D4B-E931-E393-B4AF-EEE99AA3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F901-4049-63E8-16E1-C53776AA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03DA-4684-B5EC-178B-3AA5D5F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5611-3451-78A4-C5FF-01A7BB8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BE0C-980A-8552-47A1-D16C80FB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E5E0E-E6DD-574F-7827-A46C1068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4513-23B6-1585-2053-C2245CA6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B84C-6503-F46B-84AC-0F8BD0804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01F8-4BFB-4764-8EA0-4AD12342FD6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6B0D-1922-90D6-D274-B593F1C8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E87E-9E56-9101-8FC1-279808D50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37F282BB-1244-1263-D0C0-9AFD7D5AFBE0}"/>
              </a:ext>
            </a:extLst>
          </p:cNvPr>
          <p:cNvSpPr/>
          <p:nvPr/>
        </p:nvSpPr>
        <p:spPr>
          <a:xfrm>
            <a:off x="-6908231" y="-201973"/>
            <a:ext cx="19827062" cy="147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0E46DC-149C-A897-4EBE-371FA55499FE}"/>
              </a:ext>
            </a:extLst>
          </p:cNvPr>
          <p:cNvGrpSpPr>
            <a:grpSpLocks noChangeAspect="1"/>
          </p:cNvGrpSpPr>
          <p:nvPr/>
        </p:nvGrpSpPr>
        <p:grpSpPr>
          <a:xfrm>
            <a:off x="-201624" y="493758"/>
            <a:ext cx="4090083" cy="4865219"/>
            <a:chOff x="805435" y="489101"/>
            <a:chExt cx="4724401" cy="5619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9B221-2F9B-2F08-7656-74C194650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31172" t="8056" r="30078" b="10000"/>
            <a:stretch/>
          </p:blipFill>
          <p:spPr>
            <a:xfrm>
              <a:off x="805435" y="489101"/>
              <a:ext cx="4724401" cy="56197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40845-57DE-5489-D0CA-3547169AAB42}"/>
                </a:ext>
              </a:extLst>
            </p:cNvPr>
            <p:cNvGrpSpPr/>
            <p:nvPr/>
          </p:nvGrpSpPr>
          <p:grpSpPr>
            <a:xfrm>
              <a:off x="2227096" y="1375473"/>
              <a:ext cx="304799" cy="419100"/>
              <a:chOff x="8253430" y="1587051"/>
              <a:chExt cx="304799" cy="4191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FB4450-72F0-060A-4016-79F113315C8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9738A35-84D1-4D03-44D9-3B8B28B60CF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CEFE5F-450E-1048-B4E1-24A13E1268AB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BCC9A5-E704-B281-CA8B-2BD29A7632A2}"/>
                  </a:ext>
                </a:extLst>
              </p:cNvPr>
              <p:cNvCxnSpPr>
                <a:cxnSpLocks/>
                <a:stCxn id="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71CD61-F429-7883-3988-00B288994FA6}"/>
                </a:ext>
              </a:extLst>
            </p:cNvPr>
            <p:cNvGrpSpPr/>
            <p:nvPr/>
          </p:nvGrpSpPr>
          <p:grpSpPr>
            <a:xfrm>
              <a:off x="2785411" y="1375473"/>
              <a:ext cx="304799" cy="419100"/>
              <a:chOff x="8253430" y="1587051"/>
              <a:chExt cx="304799" cy="4191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E4ED1A-7961-AB40-1D2A-D7C30FE3CC3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7BF511-23D6-E29C-4BF8-78797BFFE07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411C12-1174-B06E-038F-2F1D2AC39D44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0FEB95-B07E-98AC-DF53-5A29A2F744B6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67A763-4F9E-7213-BC54-02915E3592ED}"/>
                </a:ext>
              </a:extLst>
            </p:cNvPr>
            <p:cNvGrpSpPr/>
            <p:nvPr/>
          </p:nvGrpSpPr>
          <p:grpSpPr>
            <a:xfrm>
              <a:off x="3318518" y="1365318"/>
              <a:ext cx="304799" cy="419100"/>
              <a:chOff x="8253430" y="1587051"/>
              <a:chExt cx="304799" cy="4191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7CB789-806A-1D4B-0263-A2B1A2ACE3D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AEBC9F6-C8E2-EB02-D5E3-FD9C705209C9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F1828DE-E412-769B-8556-C7D977CBCB78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778F30-E457-1D0A-3131-788D4052DA6C}"/>
                  </a:ext>
                </a:extLst>
              </p:cNvPr>
              <p:cNvCxnSpPr>
                <a:cxnSpLocks/>
                <a:stCxn id="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E2F9D0-F6E1-3D73-CBBA-2AA115A629BD}"/>
                </a:ext>
              </a:extLst>
            </p:cNvPr>
            <p:cNvGrpSpPr/>
            <p:nvPr/>
          </p:nvGrpSpPr>
          <p:grpSpPr>
            <a:xfrm>
              <a:off x="3866459" y="1375420"/>
              <a:ext cx="304799" cy="419100"/>
              <a:chOff x="8253430" y="1587051"/>
              <a:chExt cx="304799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7486283-7028-C641-6C32-83EBEB63EB4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7A94BD0-37CB-77BD-5481-31CF9C1E7236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41D3840-A317-68E4-76D4-2C9EC11BD12E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CB4174-B340-74F7-3CF4-89FE5AF27538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4BF393-6914-917F-C606-F4D6D45B2A78}"/>
                </a:ext>
              </a:extLst>
            </p:cNvPr>
            <p:cNvGrpSpPr/>
            <p:nvPr/>
          </p:nvGrpSpPr>
          <p:grpSpPr>
            <a:xfrm>
              <a:off x="4429963" y="1375420"/>
              <a:ext cx="304799" cy="419100"/>
              <a:chOff x="8253430" y="1587051"/>
              <a:chExt cx="304799" cy="4191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CB70DD4-ED67-E662-453C-FB41169811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33039F-FA4B-CE2A-950D-6B70E1488F19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B6A33C-A78B-0694-A6BA-D4861AB3432C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40AFC1-D48C-4900-B567-0691C9B2752C}"/>
                  </a:ext>
                </a:extLst>
              </p:cNvPr>
              <p:cNvCxnSpPr>
                <a:cxnSpLocks/>
                <a:stCxn id="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247B2-6773-943A-1842-01C27B1CFA24}"/>
                </a:ext>
              </a:extLst>
            </p:cNvPr>
            <p:cNvGrpSpPr/>
            <p:nvPr/>
          </p:nvGrpSpPr>
          <p:grpSpPr>
            <a:xfrm>
              <a:off x="2775119" y="841882"/>
              <a:ext cx="304799" cy="419100"/>
              <a:chOff x="8253430" y="1587051"/>
              <a:chExt cx="304799" cy="4191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6D4DCE-1412-B0E4-E021-F4EE8A5CFCD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F275146-4CC0-9A7F-F39A-9C52B5C40D66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E36AF06-401A-2E0D-F5DE-0A9672A5D28C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26B77F-6D11-7CA7-0242-A7EF67A0F623}"/>
                  </a:ext>
                </a:extLst>
              </p:cNvPr>
              <p:cNvCxnSpPr>
                <a:cxnSpLocks/>
                <a:stCxn id="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B79A48-A7CF-C18E-D87B-CBD07F627EB5}"/>
                </a:ext>
              </a:extLst>
            </p:cNvPr>
            <p:cNvGrpSpPr/>
            <p:nvPr/>
          </p:nvGrpSpPr>
          <p:grpSpPr>
            <a:xfrm>
              <a:off x="3318518" y="824254"/>
              <a:ext cx="304799" cy="419100"/>
              <a:chOff x="8253430" y="1587051"/>
              <a:chExt cx="304799" cy="4191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19183D-C79A-4583-B4FC-B479779EFE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2074152-8F67-E433-34EC-ED3FBD556717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ADE2F0D-2CA7-4440-FF5F-AAD7AA44634B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2F21707-2C02-E103-D5A9-A0696785D9FB}"/>
                  </a:ext>
                </a:extLst>
              </p:cNvPr>
              <p:cNvCxnSpPr>
                <a:cxnSpLocks/>
                <a:stCxn id="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2023CB-1001-B99A-6AAB-3E3E40A441F9}"/>
                </a:ext>
              </a:extLst>
            </p:cNvPr>
            <p:cNvGrpSpPr/>
            <p:nvPr/>
          </p:nvGrpSpPr>
          <p:grpSpPr>
            <a:xfrm>
              <a:off x="3855372" y="809457"/>
              <a:ext cx="304799" cy="419100"/>
              <a:chOff x="8253430" y="1587051"/>
              <a:chExt cx="304799" cy="4191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13A111-3A8A-FD6C-CF94-3635629D419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32C7FA5-90BA-606C-A8B8-439B190D084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EBA178F-2949-A731-F8F1-2072CEDA7FA5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E79A9C-CCFF-37E7-6124-42B620A856D5}"/>
                  </a:ext>
                </a:extLst>
              </p:cNvPr>
              <p:cNvCxnSpPr>
                <a:cxnSpLocks/>
                <a:stCxn id="4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6D8F0-EC01-7B8D-FF8C-3ECE27A6155B}"/>
                </a:ext>
              </a:extLst>
            </p:cNvPr>
            <p:cNvGrpSpPr/>
            <p:nvPr/>
          </p:nvGrpSpPr>
          <p:grpSpPr>
            <a:xfrm>
              <a:off x="1680216" y="1915438"/>
              <a:ext cx="304799" cy="419100"/>
              <a:chOff x="8253430" y="1587051"/>
              <a:chExt cx="304799" cy="4191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5D40E5-5671-00AE-C15F-2E50084153B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AD62228-DCF7-9138-89E1-3E2970740DB8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0E7EA04-BE68-201F-0AD8-EB9675387C93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3B38B3E-3507-2677-6F26-1CE7572A256A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E98AF9B-38C7-6986-31A4-FEA5335D6434}"/>
                </a:ext>
              </a:extLst>
            </p:cNvPr>
            <p:cNvGrpSpPr/>
            <p:nvPr/>
          </p:nvGrpSpPr>
          <p:grpSpPr>
            <a:xfrm>
              <a:off x="2218965" y="1925023"/>
              <a:ext cx="304799" cy="419100"/>
              <a:chOff x="8253430" y="1587051"/>
              <a:chExt cx="304799" cy="4191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12D240-84E4-D134-E0F2-31143001150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69A52EB-9D7C-A452-CD09-C1BE606F97AA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A0579B-C43E-A327-730E-7D9D47393DC7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5FBA487-6BB1-367A-C830-27E175A88DF2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99F9B1-BA83-73D1-7277-1513C6CE5BAC}"/>
                </a:ext>
              </a:extLst>
            </p:cNvPr>
            <p:cNvGrpSpPr/>
            <p:nvPr/>
          </p:nvGrpSpPr>
          <p:grpSpPr>
            <a:xfrm>
              <a:off x="2775119" y="1934101"/>
              <a:ext cx="304799" cy="419100"/>
              <a:chOff x="8253430" y="1587051"/>
              <a:chExt cx="304799" cy="4191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FCFB6A-4EE6-786E-7C3E-ADBD4F13571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1F1F8E5-DA0E-0E31-5B03-B63EAE3101BB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D3ED8A-2186-3115-1313-AB850EC749BC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774952-D2FE-2B89-0D79-FBA797D688BA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BB168A-406A-41CF-D916-B11C1A760044}"/>
                </a:ext>
              </a:extLst>
            </p:cNvPr>
            <p:cNvGrpSpPr/>
            <p:nvPr/>
          </p:nvGrpSpPr>
          <p:grpSpPr>
            <a:xfrm>
              <a:off x="3333434" y="1934101"/>
              <a:ext cx="304799" cy="419100"/>
              <a:chOff x="8253430" y="1587051"/>
              <a:chExt cx="304799" cy="4191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FE9DBD3-8D81-14BB-7C40-A510560E7C6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366AAAF-AF68-DD8D-01AE-D9C61BAC423F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0EB2C73-12D5-740E-7020-101E851079C6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E78A6D-9F78-E9F5-F484-D1FF137A750A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E32C21-6032-91BA-83C4-516A8D24E7D5}"/>
                </a:ext>
              </a:extLst>
            </p:cNvPr>
            <p:cNvGrpSpPr/>
            <p:nvPr/>
          </p:nvGrpSpPr>
          <p:grpSpPr>
            <a:xfrm>
              <a:off x="3866541" y="1923946"/>
              <a:ext cx="304799" cy="419100"/>
              <a:chOff x="8253430" y="1587051"/>
              <a:chExt cx="304799" cy="4191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34CECCD-E11C-4DF4-006D-7F3353425F72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1BB6E2-5C01-2796-492A-FF0C91AF0FE9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4BCC958-746B-0F21-24F3-E2F539DAA379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C3B335-AA24-B628-34A3-6E01FEBD17E0}"/>
                  </a:ext>
                </a:extLst>
              </p:cNvPr>
              <p:cNvCxnSpPr>
                <a:cxnSpLocks/>
                <a:stCxn id="6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B89387-7A2E-0E65-3CFD-FECA714BA6D4}"/>
                </a:ext>
              </a:extLst>
            </p:cNvPr>
            <p:cNvGrpSpPr/>
            <p:nvPr/>
          </p:nvGrpSpPr>
          <p:grpSpPr>
            <a:xfrm>
              <a:off x="4414482" y="1934048"/>
              <a:ext cx="304799" cy="419100"/>
              <a:chOff x="8253430" y="1587051"/>
              <a:chExt cx="304799" cy="4191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E0D55BB-1463-9E42-10E1-A6CDEAE1084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6500F8A-2772-7FA1-CCCB-6E7DD7B42984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AF3CBAA-074F-5CA7-A2DA-5685E1D1F2B1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045904E-E96C-1888-BDE5-439626273BE8}"/>
                  </a:ext>
                </a:extLst>
              </p:cNvPr>
              <p:cNvCxnSpPr>
                <a:cxnSpLocks/>
                <a:stCxn id="7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A7929C-EC5D-D3E9-2636-F57E5F3F95D5}"/>
                </a:ext>
              </a:extLst>
            </p:cNvPr>
            <p:cNvGrpSpPr/>
            <p:nvPr/>
          </p:nvGrpSpPr>
          <p:grpSpPr>
            <a:xfrm>
              <a:off x="4880450" y="1934048"/>
              <a:ext cx="304799" cy="419100"/>
              <a:chOff x="8253430" y="1587051"/>
              <a:chExt cx="304799" cy="4191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FFBB464-D552-C3E1-4A8D-7036BC2A4C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118FC3-4B32-414A-156D-4DF75374E40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24FBD99-B8A9-B8E9-FA14-E04467AC72F8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3845CA4-3C26-D176-D0A9-DE27A755EDB4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66D6F6-9065-E463-686C-83FABC0054F0}"/>
                </a:ext>
              </a:extLst>
            </p:cNvPr>
            <p:cNvGrpSpPr/>
            <p:nvPr/>
          </p:nvGrpSpPr>
          <p:grpSpPr>
            <a:xfrm>
              <a:off x="1680216" y="2470664"/>
              <a:ext cx="304799" cy="419100"/>
              <a:chOff x="8253430" y="1587051"/>
              <a:chExt cx="304799" cy="4191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C0E5FB-CF34-510D-E0FC-7367376D4E2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E94EC6-483D-BC63-6133-F8BB1519CD8E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BDF346B-1E6A-589A-84D3-D7012BF0325C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5BB83AE-9B51-709B-181D-A960415447D3}"/>
                  </a:ext>
                </a:extLst>
              </p:cNvPr>
              <p:cNvCxnSpPr>
                <a:cxnSpLocks/>
                <a:stCxn id="8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01E790-A092-084E-C01F-E3C6BEA6F223}"/>
                </a:ext>
              </a:extLst>
            </p:cNvPr>
            <p:cNvGrpSpPr/>
            <p:nvPr/>
          </p:nvGrpSpPr>
          <p:grpSpPr>
            <a:xfrm>
              <a:off x="2218965" y="2480249"/>
              <a:ext cx="304799" cy="419100"/>
              <a:chOff x="8253430" y="1587051"/>
              <a:chExt cx="304799" cy="4191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C4AD5-B5BD-F5C7-6A8D-52C1EBC22EA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A5495A-5CE7-25A2-3D28-2F20B487D67A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A8E21CD-1082-16AA-D740-31B16DAF593A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75C278-2B6C-C603-7975-C73465692C0F}"/>
                  </a:ext>
                </a:extLst>
              </p:cNvPr>
              <p:cNvCxnSpPr>
                <a:cxnSpLocks/>
                <a:stCxn id="8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B4E346-0A12-5F80-1200-EAC36F05FED2}"/>
                </a:ext>
              </a:extLst>
            </p:cNvPr>
            <p:cNvGrpSpPr/>
            <p:nvPr/>
          </p:nvGrpSpPr>
          <p:grpSpPr>
            <a:xfrm>
              <a:off x="2775119" y="2489327"/>
              <a:ext cx="304799" cy="419100"/>
              <a:chOff x="8253430" y="1587051"/>
              <a:chExt cx="304799" cy="4191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DCD280-8895-C2DE-DB71-5029F966624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0B651BA-04B7-1A51-0DC8-BC947259CF99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85D10F-8DD1-D66F-7586-1DC51CB15A40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F69E3CB-02C1-864F-B4C4-05EA0016B53E}"/>
                  </a:ext>
                </a:extLst>
              </p:cNvPr>
              <p:cNvCxnSpPr>
                <a:cxnSpLocks/>
                <a:stCxn id="9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C78B65-69CA-BD55-A3D1-FF85BFAF0890}"/>
                </a:ext>
              </a:extLst>
            </p:cNvPr>
            <p:cNvGrpSpPr/>
            <p:nvPr/>
          </p:nvGrpSpPr>
          <p:grpSpPr>
            <a:xfrm>
              <a:off x="3333434" y="2489327"/>
              <a:ext cx="304799" cy="419100"/>
              <a:chOff x="8253430" y="1587051"/>
              <a:chExt cx="304799" cy="4191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A4343D-0FC2-EBFE-6E15-3267E19C229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BFB6599-C41D-AD16-AFC8-834CBF2041D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13EF587-F6CF-AF21-B328-13E350B62FC8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3B39E3C-5D23-18B7-7477-AE1E283DAB6F}"/>
                  </a:ext>
                </a:extLst>
              </p:cNvPr>
              <p:cNvCxnSpPr>
                <a:cxnSpLocks/>
                <a:stCxn id="9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9F36F9-45C6-139C-D802-9BF86DFFB384}"/>
                </a:ext>
              </a:extLst>
            </p:cNvPr>
            <p:cNvGrpSpPr/>
            <p:nvPr/>
          </p:nvGrpSpPr>
          <p:grpSpPr>
            <a:xfrm>
              <a:off x="3866541" y="2479172"/>
              <a:ext cx="304799" cy="419100"/>
              <a:chOff x="8253430" y="1587051"/>
              <a:chExt cx="304799" cy="4191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91E4900-1C79-77E4-0231-32CFB9CE2FD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D6328F-59BE-E31D-FBB1-1A8FA89EB119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B6A1457-36CA-5909-2B1A-A276530C4E83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8A89160-D6D8-9C8A-76E3-992DB19942DB}"/>
                  </a:ext>
                </a:extLst>
              </p:cNvPr>
              <p:cNvCxnSpPr>
                <a:cxnSpLocks/>
                <a:stCxn id="10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A31CB4E-DEE7-8F15-FEE2-377EEC60E0CE}"/>
                </a:ext>
              </a:extLst>
            </p:cNvPr>
            <p:cNvGrpSpPr/>
            <p:nvPr/>
          </p:nvGrpSpPr>
          <p:grpSpPr>
            <a:xfrm>
              <a:off x="4414482" y="2489274"/>
              <a:ext cx="304799" cy="419100"/>
              <a:chOff x="8253430" y="1587051"/>
              <a:chExt cx="304799" cy="4191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92073D5-4D46-A8F2-D2FB-14A2A011EF5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1076805-77C6-08FA-7846-513EF6373AFB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28EE301-9CCA-B832-6BC5-50EA4E45C329}"/>
                  </a:ext>
                </a:extLst>
              </p:cNvPr>
              <p:cNvCxnSpPr>
                <a:cxnSpLocks/>
                <a:stCxn id="10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7F98CE-6A65-E629-2CAE-54ED9E8B51E9}"/>
                  </a:ext>
                </a:extLst>
              </p:cNvPr>
              <p:cNvCxnSpPr>
                <a:cxnSpLocks/>
                <a:stCxn id="10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72049D0-FD83-5BDA-B3BC-E409B44ABE7E}"/>
                </a:ext>
              </a:extLst>
            </p:cNvPr>
            <p:cNvGrpSpPr/>
            <p:nvPr/>
          </p:nvGrpSpPr>
          <p:grpSpPr>
            <a:xfrm>
              <a:off x="4880450" y="2489274"/>
              <a:ext cx="304799" cy="419100"/>
              <a:chOff x="8253430" y="1587051"/>
              <a:chExt cx="304799" cy="4191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6D7DE6F-74EC-28ED-3662-AA4A22B0B1E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C3A2BE3-A544-F230-55C4-265F3BED264B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3A563E7-B254-D542-5EE8-86D3A512092F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6715025-238C-FB05-3640-D6A5E1CE5B34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F4C8FE-2DC8-6448-3201-A73E7D50F921}"/>
                </a:ext>
              </a:extLst>
            </p:cNvPr>
            <p:cNvGrpSpPr/>
            <p:nvPr/>
          </p:nvGrpSpPr>
          <p:grpSpPr>
            <a:xfrm>
              <a:off x="2227096" y="3003913"/>
              <a:ext cx="304799" cy="419100"/>
              <a:chOff x="8253430" y="1587051"/>
              <a:chExt cx="304799" cy="4191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654AFF-AE8A-97FA-86D8-14E7353763D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7AB5BF8-12B4-2F3C-C150-522C207E95F3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634D378-3D1E-330F-0F90-C29002ED2CC3}"/>
                  </a:ext>
                </a:extLst>
              </p:cNvPr>
              <p:cNvCxnSpPr>
                <a:cxnSpLocks/>
                <a:stCxn id="1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54B47F-6900-6738-BAB4-073F2F82C8C9}"/>
                  </a:ext>
                </a:extLst>
              </p:cNvPr>
              <p:cNvCxnSpPr>
                <a:cxnSpLocks/>
                <a:stCxn id="1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76CB1B-3506-CD47-FB99-80363AE8BDA5}"/>
                </a:ext>
              </a:extLst>
            </p:cNvPr>
            <p:cNvGrpSpPr/>
            <p:nvPr/>
          </p:nvGrpSpPr>
          <p:grpSpPr>
            <a:xfrm>
              <a:off x="2765845" y="3013498"/>
              <a:ext cx="304799" cy="419100"/>
              <a:chOff x="8253430" y="1587051"/>
              <a:chExt cx="304799" cy="4191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DE5EB0C-7776-3F5E-373A-0C647C8F89E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2A0B617-2948-0BB3-B4FF-9418B76231DB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EC4B735-719D-549D-1A3A-12C5EB110985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711631F-5E90-A82A-4570-9394281906CA}"/>
                  </a:ext>
                </a:extLst>
              </p:cNvPr>
              <p:cNvCxnSpPr>
                <a:cxnSpLocks/>
                <a:stCxn id="1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DF96542-777B-D1DE-3051-75B75EBC228A}"/>
                </a:ext>
              </a:extLst>
            </p:cNvPr>
            <p:cNvGrpSpPr/>
            <p:nvPr/>
          </p:nvGrpSpPr>
          <p:grpSpPr>
            <a:xfrm>
              <a:off x="3321999" y="3022576"/>
              <a:ext cx="304799" cy="419100"/>
              <a:chOff x="8253430" y="1587051"/>
              <a:chExt cx="304799" cy="4191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80EAB1E-06EB-D5C3-79A4-B82C0B38325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92C7D5B-3033-FF8A-701B-5FFC0CF03545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3F772B1-4D9F-0549-2F17-D274D1F46F08}"/>
                  </a:ext>
                </a:extLst>
              </p:cNvPr>
              <p:cNvCxnSpPr>
                <a:cxnSpLocks/>
                <a:stCxn id="1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180FB6B-3A26-BE44-ED83-C2FDE5C6B2CA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77DCB31-6F97-E1C1-75CD-9E7E2F662835}"/>
                </a:ext>
              </a:extLst>
            </p:cNvPr>
            <p:cNvGrpSpPr/>
            <p:nvPr/>
          </p:nvGrpSpPr>
          <p:grpSpPr>
            <a:xfrm>
              <a:off x="3880314" y="3022576"/>
              <a:ext cx="304799" cy="419100"/>
              <a:chOff x="8253430" y="1587051"/>
              <a:chExt cx="304799" cy="4191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3412774-FE8A-2269-A84D-17013160646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A85575A-E273-309E-88EC-B48934C997F2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6AA0860-C205-F5A9-BB2F-115D21281A30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9837271-2567-665B-B970-62F8633B6801}"/>
                  </a:ext>
                </a:extLst>
              </p:cNvPr>
              <p:cNvCxnSpPr>
                <a:cxnSpLocks/>
                <a:stCxn id="1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FE65E98-9794-9CD1-98E8-6A5992A61BC0}"/>
                </a:ext>
              </a:extLst>
            </p:cNvPr>
            <p:cNvGrpSpPr/>
            <p:nvPr/>
          </p:nvGrpSpPr>
          <p:grpSpPr>
            <a:xfrm>
              <a:off x="4413421" y="3012421"/>
              <a:ext cx="304799" cy="419100"/>
              <a:chOff x="8253430" y="1587051"/>
              <a:chExt cx="304799" cy="4191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207904F-3CAE-42C8-8AF5-6B2C1F76DE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0B509112-21BF-5AF1-89C1-3065015897FB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94B1899-319E-0384-4553-D6C428EB139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F60C357-C240-F996-C6E7-E4B075AFC2A4}"/>
                  </a:ext>
                </a:extLst>
              </p:cNvPr>
              <p:cNvCxnSpPr>
                <a:cxnSpLocks/>
                <a:stCxn id="1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136DCD3-3DFB-1025-7D79-B62DE6ADA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1" t="8333" r="30156" b="9861"/>
          <a:stretch/>
        </p:blipFill>
        <p:spPr>
          <a:xfrm>
            <a:off x="7583390" y="493758"/>
            <a:ext cx="3928905" cy="473236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508B34D-40E6-8AF3-FAEC-F334D5C3EBCA}"/>
              </a:ext>
            </a:extLst>
          </p:cNvPr>
          <p:cNvSpPr txBox="1"/>
          <p:nvPr/>
        </p:nvSpPr>
        <p:spPr>
          <a:xfrm>
            <a:off x="-1364925" y="5355534"/>
            <a:ext cx="6809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current density, </a:t>
            </a:r>
            <a:r>
              <a:rPr lang="en-US" sz="4000" b="1" dirty="0"/>
              <a:t>J</a:t>
            </a:r>
          </a:p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(Distributed dipole magnitudes)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AE9367E-ACDE-DBF9-4131-D106D1A1ED1A}"/>
              </a:ext>
            </a:extLst>
          </p:cNvPr>
          <p:cNvSpPr txBox="1"/>
          <p:nvPr/>
        </p:nvSpPr>
        <p:spPr>
          <a:xfrm>
            <a:off x="7451274" y="5355534"/>
            <a:ext cx="4193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potential, </a:t>
            </a:r>
            <a:r>
              <a:rPr lang="en-US" sz="4000" b="1" dirty="0"/>
              <a:t>Y</a:t>
            </a:r>
          </a:p>
          <a:p>
            <a:pPr algn="ctr"/>
            <a:r>
              <a:rPr lang="en-US" sz="4000" dirty="0"/>
              <a:t>(EEG, </a:t>
            </a:r>
            <a:r>
              <a:rPr lang="en-US" sz="4000" dirty="0" err="1"/>
              <a:t>ECoG</a:t>
            </a:r>
            <a:r>
              <a:rPr lang="en-US" sz="4000" dirty="0"/>
              <a:t>)</a:t>
            </a:r>
          </a:p>
        </p:txBody>
      </p:sp>
      <p:pic>
        <p:nvPicPr>
          <p:cNvPr id="152" name="Picture 1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C4C4-0308-1A52-D07A-5E0103C1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29" y="2531216"/>
            <a:ext cx="2919499" cy="413323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CE607F9-E411-F5AD-9585-8A113BF37521}"/>
              </a:ext>
            </a:extLst>
          </p:cNvPr>
          <p:cNvCxnSpPr>
            <a:cxnSpLocks/>
          </p:cNvCxnSpPr>
          <p:nvPr/>
        </p:nvCxnSpPr>
        <p:spPr>
          <a:xfrm>
            <a:off x="3888459" y="3165749"/>
            <a:ext cx="387378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084C679-BF6E-F4FD-C60B-31CF04AC9836}"/>
              </a:ext>
            </a:extLst>
          </p:cNvPr>
          <p:cNvGrpSpPr/>
          <p:nvPr/>
        </p:nvGrpSpPr>
        <p:grpSpPr>
          <a:xfrm>
            <a:off x="3318326" y="7867221"/>
            <a:ext cx="7134770" cy="4928440"/>
            <a:chOff x="-663612" y="7867221"/>
            <a:chExt cx="7134770" cy="4928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AE21B2-609B-B6C8-2244-67942C8D2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253" t="17249" r="7380" b="46278"/>
            <a:stretch/>
          </p:blipFill>
          <p:spPr>
            <a:xfrm>
              <a:off x="-663612" y="7882858"/>
              <a:ext cx="6290690" cy="4912803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54F0512-8C14-8BF9-7330-1D00BE0B5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463" t="17249" b="46278"/>
            <a:stretch/>
          </p:blipFill>
          <p:spPr>
            <a:xfrm>
              <a:off x="5552136" y="7867221"/>
              <a:ext cx="919022" cy="4912803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19BCD0F-1CF7-973E-B756-F7A3FACAD383}"/>
              </a:ext>
            </a:extLst>
          </p:cNvPr>
          <p:cNvSpPr txBox="1"/>
          <p:nvPr/>
        </p:nvSpPr>
        <p:spPr>
          <a:xfrm>
            <a:off x="2394799" y="13017389"/>
            <a:ext cx="8614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Blood-Oxygen-Level-Dependent signal, </a:t>
            </a:r>
            <a:r>
              <a:rPr lang="en-US" sz="4000" b="1" dirty="0"/>
              <a:t>F</a:t>
            </a:r>
          </a:p>
          <a:p>
            <a:pPr algn="ctr"/>
            <a:r>
              <a:rPr lang="en-US" sz="4000" dirty="0"/>
              <a:t>(fMRI)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6715F8-FA06-431A-D7A5-85CF65C76786}"/>
              </a:ext>
            </a:extLst>
          </p:cNvPr>
          <p:cNvSpPr txBox="1"/>
          <p:nvPr/>
        </p:nvSpPr>
        <p:spPr>
          <a:xfrm>
            <a:off x="-5876607" y="9562651"/>
            <a:ext cx="470834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Hidden variable, </a:t>
            </a:r>
            <a:r>
              <a:rPr lang="en-US" sz="4800" b="1" dirty="0"/>
              <a:t>Z</a:t>
            </a:r>
          </a:p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(Activity level)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EAD01A7-105E-DEFB-F57F-6A5230C853B2}"/>
              </a:ext>
            </a:extLst>
          </p:cNvPr>
          <p:cNvCxnSpPr>
            <a:cxnSpLocks/>
            <a:stCxn id="149" idx="0"/>
            <a:endCxn id="4" idx="1"/>
          </p:cNvCxnSpPr>
          <p:nvPr/>
        </p:nvCxnSpPr>
        <p:spPr>
          <a:xfrm rot="5400000" flipH="1" flipV="1">
            <a:off x="-5180172" y="4584104"/>
            <a:ext cx="6636283" cy="332081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BB66611F-45D2-8DAA-9C89-07C9E0F40B2F}"/>
              </a:ext>
            </a:extLst>
          </p:cNvPr>
          <p:cNvCxnSpPr>
            <a:cxnSpLocks/>
            <a:stCxn id="149" idx="3"/>
            <a:endCxn id="3" idx="1"/>
          </p:cNvCxnSpPr>
          <p:nvPr/>
        </p:nvCxnSpPr>
        <p:spPr>
          <a:xfrm flipV="1">
            <a:off x="-1168267" y="10339260"/>
            <a:ext cx="4486593" cy="822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37F282BB-1244-1263-D0C0-9AFD7D5AFBE0}"/>
              </a:ext>
            </a:extLst>
          </p:cNvPr>
          <p:cNvSpPr/>
          <p:nvPr/>
        </p:nvSpPr>
        <p:spPr>
          <a:xfrm>
            <a:off x="-10738338" y="-201973"/>
            <a:ext cx="23657169" cy="1497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0E46DC-149C-A897-4EBE-371FA55499FE}"/>
              </a:ext>
            </a:extLst>
          </p:cNvPr>
          <p:cNvGrpSpPr>
            <a:grpSpLocks noChangeAspect="1"/>
          </p:cNvGrpSpPr>
          <p:nvPr/>
        </p:nvGrpSpPr>
        <p:grpSpPr>
          <a:xfrm>
            <a:off x="-2053866" y="493758"/>
            <a:ext cx="4090083" cy="4865219"/>
            <a:chOff x="805435" y="489101"/>
            <a:chExt cx="4724401" cy="5619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9B221-2F9B-2F08-7656-74C194650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31172" t="8056" r="30078" b="10000"/>
            <a:stretch/>
          </p:blipFill>
          <p:spPr>
            <a:xfrm>
              <a:off x="805435" y="489101"/>
              <a:ext cx="4724401" cy="56197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40845-57DE-5489-D0CA-3547169AAB42}"/>
                </a:ext>
              </a:extLst>
            </p:cNvPr>
            <p:cNvGrpSpPr/>
            <p:nvPr/>
          </p:nvGrpSpPr>
          <p:grpSpPr>
            <a:xfrm>
              <a:off x="2227096" y="1375473"/>
              <a:ext cx="304799" cy="419100"/>
              <a:chOff x="8253430" y="1587051"/>
              <a:chExt cx="304799" cy="4191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FB4450-72F0-060A-4016-79F113315C8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9738A35-84D1-4D03-44D9-3B8B28B60CF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CEFE5F-450E-1048-B4E1-24A13E1268AB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BCC9A5-E704-B281-CA8B-2BD29A7632A2}"/>
                  </a:ext>
                </a:extLst>
              </p:cNvPr>
              <p:cNvCxnSpPr>
                <a:cxnSpLocks/>
                <a:stCxn id="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71CD61-F429-7883-3988-00B288994FA6}"/>
                </a:ext>
              </a:extLst>
            </p:cNvPr>
            <p:cNvGrpSpPr/>
            <p:nvPr/>
          </p:nvGrpSpPr>
          <p:grpSpPr>
            <a:xfrm>
              <a:off x="2785411" y="1375473"/>
              <a:ext cx="304799" cy="419100"/>
              <a:chOff x="8253430" y="1587051"/>
              <a:chExt cx="304799" cy="4191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E4ED1A-7961-AB40-1D2A-D7C30FE3CC3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7BF511-23D6-E29C-4BF8-78797BFFE07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411C12-1174-B06E-038F-2F1D2AC39D44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0FEB95-B07E-98AC-DF53-5A29A2F744B6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67A763-4F9E-7213-BC54-02915E3592ED}"/>
                </a:ext>
              </a:extLst>
            </p:cNvPr>
            <p:cNvGrpSpPr/>
            <p:nvPr/>
          </p:nvGrpSpPr>
          <p:grpSpPr>
            <a:xfrm>
              <a:off x="3318518" y="1365318"/>
              <a:ext cx="304799" cy="419100"/>
              <a:chOff x="8253430" y="1587051"/>
              <a:chExt cx="304799" cy="4191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7CB789-806A-1D4B-0263-A2B1A2ACE3D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AEBC9F6-C8E2-EB02-D5E3-FD9C705209C9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F1828DE-E412-769B-8556-C7D977CBCB78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778F30-E457-1D0A-3131-788D4052DA6C}"/>
                  </a:ext>
                </a:extLst>
              </p:cNvPr>
              <p:cNvCxnSpPr>
                <a:cxnSpLocks/>
                <a:stCxn id="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E2F9D0-F6E1-3D73-CBBA-2AA115A629BD}"/>
                </a:ext>
              </a:extLst>
            </p:cNvPr>
            <p:cNvGrpSpPr/>
            <p:nvPr/>
          </p:nvGrpSpPr>
          <p:grpSpPr>
            <a:xfrm>
              <a:off x="3866459" y="1375420"/>
              <a:ext cx="304799" cy="419100"/>
              <a:chOff x="8253430" y="1587051"/>
              <a:chExt cx="304799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7486283-7028-C641-6C32-83EBEB63EB4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7A94BD0-37CB-77BD-5481-31CF9C1E7236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41D3840-A317-68E4-76D4-2C9EC11BD12E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CB4174-B340-74F7-3CF4-89FE5AF27538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4BF393-6914-917F-C606-F4D6D45B2A78}"/>
                </a:ext>
              </a:extLst>
            </p:cNvPr>
            <p:cNvGrpSpPr/>
            <p:nvPr/>
          </p:nvGrpSpPr>
          <p:grpSpPr>
            <a:xfrm>
              <a:off x="4429963" y="1375420"/>
              <a:ext cx="304799" cy="419100"/>
              <a:chOff x="8253430" y="1587051"/>
              <a:chExt cx="304799" cy="4191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CB70DD4-ED67-E662-453C-FB41169811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33039F-FA4B-CE2A-950D-6B70E1488F19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B6A33C-A78B-0694-A6BA-D4861AB3432C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40AFC1-D48C-4900-B567-0691C9B2752C}"/>
                  </a:ext>
                </a:extLst>
              </p:cNvPr>
              <p:cNvCxnSpPr>
                <a:cxnSpLocks/>
                <a:stCxn id="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247B2-6773-943A-1842-01C27B1CFA24}"/>
                </a:ext>
              </a:extLst>
            </p:cNvPr>
            <p:cNvGrpSpPr/>
            <p:nvPr/>
          </p:nvGrpSpPr>
          <p:grpSpPr>
            <a:xfrm>
              <a:off x="2775119" y="841882"/>
              <a:ext cx="304799" cy="419100"/>
              <a:chOff x="8253430" y="1587051"/>
              <a:chExt cx="304799" cy="4191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6D4DCE-1412-B0E4-E021-F4EE8A5CFCD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F275146-4CC0-9A7F-F39A-9C52B5C40D66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E36AF06-401A-2E0D-F5DE-0A9672A5D28C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26B77F-6D11-7CA7-0242-A7EF67A0F623}"/>
                  </a:ext>
                </a:extLst>
              </p:cNvPr>
              <p:cNvCxnSpPr>
                <a:cxnSpLocks/>
                <a:stCxn id="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B79A48-A7CF-C18E-D87B-CBD07F627EB5}"/>
                </a:ext>
              </a:extLst>
            </p:cNvPr>
            <p:cNvGrpSpPr/>
            <p:nvPr/>
          </p:nvGrpSpPr>
          <p:grpSpPr>
            <a:xfrm>
              <a:off x="3318518" y="824254"/>
              <a:ext cx="304799" cy="419100"/>
              <a:chOff x="8253430" y="1587051"/>
              <a:chExt cx="304799" cy="4191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19183D-C79A-4583-B4FC-B479779EFE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2074152-8F67-E433-34EC-ED3FBD556717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ADE2F0D-2CA7-4440-FF5F-AAD7AA44634B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2F21707-2C02-E103-D5A9-A0696785D9FB}"/>
                  </a:ext>
                </a:extLst>
              </p:cNvPr>
              <p:cNvCxnSpPr>
                <a:cxnSpLocks/>
                <a:stCxn id="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2023CB-1001-B99A-6AAB-3E3E40A441F9}"/>
                </a:ext>
              </a:extLst>
            </p:cNvPr>
            <p:cNvGrpSpPr/>
            <p:nvPr/>
          </p:nvGrpSpPr>
          <p:grpSpPr>
            <a:xfrm>
              <a:off x="3855372" y="809457"/>
              <a:ext cx="304799" cy="419100"/>
              <a:chOff x="8253430" y="1587051"/>
              <a:chExt cx="304799" cy="4191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13A111-3A8A-FD6C-CF94-3635629D419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32C7FA5-90BA-606C-A8B8-439B190D084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EBA178F-2949-A731-F8F1-2072CEDA7FA5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E79A9C-CCFF-37E7-6124-42B620A856D5}"/>
                  </a:ext>
                </a:extLst>
              </p:cNvPr>
              <p:cNvCxnSpPr>
                <a:cxnSpLocks/>
                <a:stCxn id="4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6D8F0-EC01-7B8D-FF8C-3ECE27A6155B}"/>
                </a:ext>
              </a:extLst>
            </p:cNvPr>
            <p:cNvGrpSpPr/>
            <p:nvPr/>
          </p:nvGrpSpPr>
          <p:grpSpPr>
            <a:xfrm>
              <a:off x="1680216" y="1915438"/>
              <a:ext cx="304799" cy="419100"/>
              <a:chOff x="8253430" y="1587051"/>
              <a:chExt cx="304799" cy="4191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5D40E5-5671-00AE-C15F-2E50084153B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AD62228-DCF7-9138-89E1-3E2970740DB8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0E7EA04-BE68-201F-0AD8-EB9675387C93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3B38B3E-3507-2677-6F26-1CE7572A256A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E98AF9B-38C7-6986-31A4-FEA5335D6434}"/>
                </a:ext>
              </a:extLst>
            </p:cNvPr>
            <p:cNvGrpSpPr/>
            <p:nvPr/>
          </p:nvGrpSpPr>
          <p:grpSpPr>
            <a:xfrm>
              <a:off x="2218965" y="1925023"/>
              <a:ext cx="304799" cy="419100"/>
              <a:chOff x="8253430" y="1587051"/>
              <a:chExt cx="304799" cy="4191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12D240-84E4-D134-E0F2-31143001150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69A52EB-9D7C-A452-CD09-C1BE606F97AA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A0579B-C43E-A327-730E-7D9D47393DC7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5FBA487-6BB1-367A-C830-27E175A88DF2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99F9B1-BA83-73D1-7277-1513C6CE5BAC}"/>
                </a:ext>
              </a:extLst>
            </p:cNvPr>
            <p:cNvGrpSpPr/>
            <p:nvPr/>
          </p:nvGrpSpPr>
          <p:grpSpPr>
            <a:xfrm>
              <a:off x="2775119" y="1934101"/>
              <a:ext cx="304799" cy="419100"/>
              <a:chOff x="8253430" y="1587051"/>
              <a:chExt cx="304799" cy="4191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FCFB6A-4EE6-786E-7C3E-ADBD4F13571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1F1F8E5-DA0E-0E31-5B03-B63EAE3101BB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D3ED8A-2186-3115-1313-AB850EC749BC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774952-D2FE-2B89-0D79-FBA797D688BA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BB168A-406A-41CF-D916-B11C1A760044}"/>
                </a:ext>
              </a:extLst>
            </p:cNvPr>
            <p:cNvGrpSpPr/>
            <p:nvPr/>
          </p:nvGrpSpPr>
          <p:grpSpPr>
            <a:xfrm>
              <a:off x="3333434" y="1934101"/>
              <a:ext cx="304799" cy="419100"/>
              <a:chOff x="8253430" y="1587051"/>
              <a:chExt cx="304799" cy="4191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FE9DBD3-8D81-14BB-7C40-A510560E7C6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366AAAF-AF68-DD8D-01AE-D9C61BAC423F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0EB2C73-12D5-740E-7020-101E851079C6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E78A6D-9F78-E9F5-F484-D1FF137A750A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E32C21-6032-91BA-83C4-516A8D24E7D5}"/>
                </a:ext>
              </a:extLst>
            </p:cNvPr>
            <p:cNvGrpSpPr/>
            <p:nvPr/>
          </p:nvGrpSpPr>
          <p:grpSpPr>
            <a:xfrm>
              <a:off x="3866541" y="1923946"/>
              <a:ext cx="304799" cy="419100"/>
              <a:chOff x="8253430" y="1587051"/>
              <a:chExt cx="304799" cy="4191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34CECCD-E11C-4DF4-006D-7F3353425F72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1BB6E2-5C01-2796-492A-FF0C91AF0FE9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4BCC958-746B-0F21-24F3-E2F539DAA379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C3B335-AA24-B628-34A3-6E01FEBD17E0}"/>
                  </a:ext>
                </a:extLst>
              </p:cNvPr>
              <p:cNvCxnSpPr>
                <a:cxnSpLocks/>
                <a:stCxn id="6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B89387-7A2E-0E65-3CFD-FECA714BA6D4}"/>
                </a:ext>
              </a:extLst>
            </p:cNvPr>
            <p:cNvGrpSpPr/>
            <p:nvPr/>
          </p:nvGrpSpPr>
          <p:grpSpPr>
            <a:xfrm>
              <a:off x="4414482" y="1934048"/>
              <a:ext cx="304799" cy="419100"/>
              <a:chOff x="8253430" y="1587051"/>
              <a:chExt cx="304799" cy="4191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E0D55BB-1463-9E42-10E1-A6CDEAE1084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6500F8A-2772-7FA1-CCCB-6E7DD7B42984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AF3CBAA-074F-5CA7-A2DA-5685E1D1F2B1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045904E-E96C-1888-BDE5-439626273BE8}"/>
                  </a:ext>
                </a:extLst>
              </p:cNvPr>
              <p:cNvCxnSpPr>
                <a:cxnSpLocks/>
                <a:stCxn id="7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A7929C-EC5D-D3E9-2636-F57E5F3F95D5}"/>
                </a:ext>
              </a:extLst>
            </p:cNvPr>
            <p:cNvGrpSpPr/>
            <p:nvPr/>
          </p:nvGrpSpPr>
          <p:grpSpPr>
            <a:xfrm>
              <a:off x="4880450" y="1934048"/>
              <a:ext cx="304799" cy="419100"/>
              <a:chOff x="8253430" y="1587051"/>
              <a:chExt cx="304799" cy="4191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FFBB464-D552-C3E1-4A8D-7036BC2A4C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118FC3-4B32-414A-156D-4DF75374E40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24FBD99-B8A9-B8E9-FA14-E04467AC72F8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3845CA4-3C26-D176-D0A9-DE27A755EDB4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66D6F6-9065-E463-686C-83FABC0054F0}"/>
                </a:ext>
              </a:extLst>
            </p:cNvPr>
            <p:cNvGrpSpPr/>
            <p:nvPr/>
          </p:nvGrpSpPr>
          <p:grpSpPr>
            <a:xfrm>
              <a:off x="1680216" y="2470664"/>
              <a:ext cx="304799" cy="419100"/>
              <a:chOff x="8253430" y="1587051"/>
              <a:chExt cx="304799" cy="4191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C0E5FB-CF34-510D-E0FC-7367376D4E2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E94EC6-483D-BC63-6133-F8BB1519CD8E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BDF346B-1E6A-589A-84D3-D7012BF0325C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5BB83AE-9B51-709B-181D-A960415447D3}"/>
                  </a:ext>
                </a:extLst>
              </p:cNvPr>
              <p:cNvCxnSpPr>
                <a:cxnSpLocks/>
                <a:stCxn id="8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01E790-A092-084E-C01F-E3C6BEA6F223}"/>
                </a:ext>
              </a:extLst>
            </p:cNvPr>
            <p:cNvGrpSpPr/>
            <p:nvPr/>
          </p:nvGrpSpPr>
          <p:grpSpPr>
            <a:xfrm>
              <a:off x="2218965" y="2480249"/>
              <a:ext cx="304799" cy="419100"/>
              <a:chOff x="8253430" y="1587051"/>
              <a:chExt cx="304799" cy="4191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C4AD5-B5BD-F5C7-6A8D-52C1EBC22EA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A5495A-5CE7-25A2-3D28-2F20B487D67A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A8E21CD-1082-16AA-D740-31B16DAF593A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75C278-2B6C-C603-7975-C73465692C0F}"/>
                  </a:ext>
                </a:extLst>
              </p:cNvPr>
              <p:cNvCxnSpPr>
                <a:cxnSpLocks/>
                <a:stCxn id="8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B4E346-0A12-5F80-1200-EAC36F05FED2}"/>
                </a:ext>
              </a:extLst>
            </p:cNvPr>
            <p:cNvGrpSpPr/>
            <p:nvPr/>
          </p:nvGrpSpPr>
          <p:grpSpPr>
            <a:xfrm>
              <a:off x="2775119" y="2489327"/>
              <a:ext cx="304799" cy="419100"/>
              <a:chOff x="8253430" y="1587051"/>
              <a:chExt cx="304799" cy="4191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DCD280-8895-C2DE-DB71-5029F966624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0B651BA-04B7-1A51-0DC8-BC947259CF99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85D10F-8DD1-D66F-7586-1DC51CB15A40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F69E3CB-02C1-864F-B4C4-05EA0016B53E}"/>
                  </a:ext>
                </a:extLst>
              </p:cNvPr>
              <p:cNvCxnSpPr>
                <a:cxnSpLocks/>
                <a:stCxn id="9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C78B65-69CA-BD55-A3D1-FF85BFAF0890}"/>
                </a:ext>
              </a:extLst>
            </p:cNvPr>
            <p:cNvGrpSpPr/>
            <p:nvPr/>
          </p:nvGrpSpPr>
          <p:grpSpPr>
            <a:xfrm>
              <a:off x="3333434" y="2489327"/>
              <a:ext cx="304799" cy="419100"/>
              <a:chOff x="8253430" y="1587051"/>
              <a:chExt cx="304799" cy="4191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A4343D-0FC2-EBFE-6E15-3267E19C229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BFB6599-C41D-AD16-AFC8-834CBF2041D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13EF587-F6CF-AF21-B328-13E350B62FC8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3B39E3C-5D23-18B7-7477-AE1E283DAB6F}"/>
                  </a:ext>
                </a:extLst>
              </p:cNvPr>
              <p:cNvCxnSpPr>
                <a:cxnSpLocks/>
                <a:stCxn id="9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9F36F9-45C6-139C-D802-9BF86DFFB384}"/>
                </a:ext>
              </a:extLst>
            </p:cNvPr>
            <p:cNvGrpSpPr/>
            <p:nvPr/>
          </p:nvGrpSpPr>
          <p:grpSpPr>
            <a:xfrm>
              <a:off x="3866541" y="2479172"/>
              <a:ext cx="304799" cy="419100"/>
              <a:chOff x="8253430" y="1587051"/>
              <a:chExt cx="304799" cy="4191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91E4900-1C79-77E4-0231-32CFB9CE2FD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D6328F-59BE-E31D-FBB1-1A8FA89EB119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B6A1457-36CA-5909-2B1A-A276530C4E83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8A89160-D6D8-9C8A-76E3-992DB19942DB}"/>
                  </a:ext>
                </a:extLst>
              </p:cNvPr>
              <p:cNvCxnSpPr>
                <a:cxnSpLocks/>
                <a:stCxn id="10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A31CB4E-DEE7-8F15-FEE2-377EEC60E0CE}"/>
                </a:ext>
              </a:extLst>
            </p:cNvPr>
            <p:cNvGrpSpPr/>
            <p:nvPr/>
          </p:nvGrpSpPr>
          <p:grpSpPr>
            <a:xfrm>
              <a:off x="4414482" y="2489274"/>
              <a:ext cx="304799" cy="419100"/>
              <a:chOff x="8253430" y="1587051"/>
              <a:chExt cx="304799" cy="4191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92073D5-4D46-A8F2-D2FB-14A2A011EF5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1076805-77C6-08FA-7846-513EF6373AFB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28EE301-9CCA-B832-6BC5-50EA4E45C329}"/>
                  </a:ext>
                </a:extLst>
              </p:cNvPr>
              <p:cNvCxnSpPr>
                <a:cxnSpLocks/>
                <a:stCxn id="10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7F98CE-6A65-E629-2CAE-54ED9E8B51E9}"/>
                  </a:ext>
                </a:extLst>
              </p:cNvPr>
              <p:cNvCxnSpPr>
                <a:cxnSpLocks/>
                <a:stCxn id="10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72049D0-FD83-5BDA-B3BC-E409B44ABE7E}"/>
                </a:ext>
              </a:extLst>
            </p:cNvPr>
            <p:cNvGrpSpPr/>
            <p:nvPr/>
          </p:nvGrpSpPr>
          <p:grpSpPr>
            <a:xfrm>
              <a:off x="4880450" y="2489274"/>
              <a:ext cx="304799" cy="419100"/>
              <a:chOff x="8253430" y="1587051"/>
              <a:chExt cx="304799" cy="4191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6D7DE6F-74EC-28ED-3662-AA4A22B0B1E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C3A2BE3-A544-F230-55C4-265F3BED264B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3A563E7-B254-D542-5EE8-86D3A512092F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6715025-238C-FB05-3640-D6A5E1CE5B34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F4C8FE-2DC8-6448-3201-A73E7D50F921}"/>
                </a:ext>
              </a:extLst>
            </p:cNvPr>
            <p:cNvGrpSpPr/>
            <p:nvPr/>
          </p:nvGrpSpPr>
          <p:grpSpPr>
            <a:xfrm>
              <a:off x="2227096" y="3003913"/>
              <a:ext cx="304799" cy="419100"/>
              <a:chOff x="8253430" y="1587051"/>
              <a:chExt cx="304799" cy="4191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654AFF-AE8A-97FA-86D8-14E7353763D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7AB5BF8-12B4-2F3C-C150-522C207E95F3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634D378-3D1E-330F-0F90-C29002ED2CC3}"/>
                  </a:ext>
                </a:extLst>
              </p:cNvPr>
              <p:cNvCxnSpPr>
                <a:cxnSpLocks/>
                <a:stCxn id="1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54B47F-6900-6738-BAB4-073F2F82C8C9}"/>
                  </a:ext>
                </a:extLst>
              </p:cNvPr>
              <p:cNvCxnSpPr>
                <a:cxnSpLocks/>
                <a:stCxn id="1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76CB1B-3506-CD47-FB99-80363AE8BDA5}"/>
                </a:ext>
              </a:extLst>
            </p:cNvPr>
            <p:cNvGrpSpPr/>
            <p:nvPr/>
          </p:nvGrpSpPr>
          <p:grpSpPr>
            <a:xfrm>
              <a:off x="2765845" y="3013498"/>
              <a:ext cx="304799" cy="419100"/>
              <a:chOff x="8253430" y="1587051"/>
              <a:chExt cx="304799" cy="4191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DE5EB0C-7776-3F5E-373A-0C647C8F89E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2A0B617-2948-0BB3-B4FF-9418B76231DB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EC4B735-719D-549D-1A3A-12C5EB110985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711631F-5E90-A82A-4570-9394281906CA}"/>
                  </a:ext>
                </a:extLst>
              </p:cNvPr>
              <p:cNvCxnSpPr>
                <a:cxnSpLocks/>
                <a:stCxn id="1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DF96542-777B-D1DE-3051-75B75EBC228A}"/>
                </a:ext>
              </a:extLst>
            </p:cNvPr>
            <p:cNvGrpSpPr/>
            <p:nvPr/>
          </p:nvGrpSpPr>
          <p:grpSpPr>
            <a:xfrm>
              <a:off x="3321999" y="3022576"/>
              <a:ext cx="304799" cy="419100"/>
              <a:chOff x="8253430" y="1587051"/>
              <a:chExt cx="304799" cy="4191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80EAB1E-06EB-D5C3-79A4-B82C0B38325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92C7D5B-3033-FF8A-701B-5FFC0CF03545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3F772B1-4D9F-0549-2F17-D274D1F46F08}"/>
                  </a:ext>
                </a:extLst>
              </p:cNvPr>
              <p:cNvCxnSpPr>
                <a:cxnSpLocks/>
                <a:stCxn id="1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180FB6B-3A26-BE44-ED83-C2FDE5C6B2CA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77DCB31-6F97-E1C1-75CD-9E7E2F662835}"/>
                </a:ext>
              </a:extLst>
            </p:cNvPr>
            <p:cNvGrpSpPr/>
            <p:nvPr/>
          </p:nvGrpSpPr>
          <p:grpSpPr>
            <a:xfrm>
              <a:off x="3880314" y="3022576"/>
              <a:ext cx="304799" cy="419100"/>
              <a:chOff x="8253430" y="1587051"/>
              <a:chExt cx="304799" cy="4191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3412774-FE8A-2269-A84D-17013160646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A85575A-E273-309E-88EC-B48934C997F2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6AA0860-C205-F5A9-BB2F-115D21281A30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9837271-2567-665B-B970-62F8633B6801}"/>
                  </a:ext>
                </a:extLst>
              </p:cNvPr>
              <p:cNvCxnSpPr>
                <a:cxnSpLocks/>
                <a:stCxn id="1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FE65E98-9794-9CD1-98E8-6A5992A61BC0}"/>
                </a:ext>
              </a:extLst>
            </p:cNvPr>
            <p:cNvGrpSpPr/>
            <p:nvPr/>
          </p:nvGrpSpPr>
          <p:grpSpPr>
            <a:xfrm>
              <a:off x="4413421" y="3012421"/>
              <a:ext cx="304799" cy="419100"/>
              <a:chOff x="8253430" y="1587051"/>
              <a:chExt cx="304799" cy="4191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207904F-3CAE-42C8-8AF5-6B2C1F76DE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0B509112-21BF-5AF1-89C1-3065015897FB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94B1899-319E-0384-4553-D6C428EB139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F60C357-C240-F996-C6E7-E4B075AFC2A4}"/>
                  </a:ext>
                </a:extLst>
              </p:cNvPr>
              <p:cNvCxnSpPr>
                <a:cxnSpLocks/>
                <a:stCxn id="1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136DCD3-3DFB-1025-7D79-B62DE6ADA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1" t="8333" r="30156" b="9861"/>
          <a:stretch/>
        </p:blipFill>
        <p:spPr>
          <a:xfrm>
            <a:off x="7583390" y="493758"/>
            <a:ext cx="3928905" cy="473236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508B34D-40E6-8AF3-FAEC-F334D5C3EBCA}"/>
              </a:ext>
            </a:extLst>
          </p:cNvPr>
          <p:cNvSpPr txBox="1"/>
          <p:nvPr/>
        </p:nvSpPr>
        <p:spPr>
          <a:xfrm>
            <a:off x="-4374951" y="5355534"/>
            <a:ext cx="9125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Electric current density, </a:t>
            </a:r>
            <a:r>
              <a:rPr lang="en-US" sz="5400" b="1" dirty="0"/>
              <a:t>J</a:t>
            </a:r>
          </a:p>
          <a:p>
            <a:pPr algn="ctr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(Distributed dipole magnitudes)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AE9367E-ACDE-DBF9-4131-D106D1A1ED1A}"/>
              </a:ext>
            </a:extLst>
          </p:cNvPr>
          <p:cNvSpPr txBox="1"/>
          <p:nvPr/>
        </p:nvSpPr>
        <p:spPr>
          <a:xfrm>
            <a:off x="6725595" y="5355534"/>
            <a:ext cx="5644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Electric potential, </a:t>
            </a:r>
            <a:r>
              <a:rPr lang="en-US" sz="5400" b="1" dirty="0"/>
              <a:t>Y</a:t>
            </a:r>
          </a:p>
          <a:p>
            <a:pPr algn="ctr"/>
            <a:r>
              <a:rPr lang="en-US" sz="5400" dirty="0"/>
              <a:t>(EEG, </a:t>
            </a:r>
            <a:r>
              <a:rPr lang="en-US" sz="5400" dirty="0" err="1"/>
              <a:t>ECoG</a:t>
            </a:r>
            <a:r>
              <a:rPr lang="en-US" sz="5400" dirty="0"/>
              <a:t>)</a:t>
            </a:r>
          </a:p>
        </p:txBody>
      </p:sp>
      <p:pic>
        <p:nvPicPr>
          <p:cNvPr id="152" name="Picture 1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C4C4-0308-1A52-D07A-5E0103C1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89" y="2341206"/>
            <a:ext cx="4261638" cy="603334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CE607F9-E411-F5AD-9585-8A113BF37521}"/>
              </a:ext>
            </a:extLst>
          </p:cNvPr>
          <p:cNvCxnSpPr>
            <a:cxnSpLocks/>
          </p:cNvCxnSpPr>
          <p:nvPr/>
        </p:nvCxnSpPr>
        <p:spPr>
          <a:xfrm>
            <a:off x="2036217" y="3165749"/>
            <a:ext cx="572602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084C679-BF6E-F4FD-C60B-31CF04AC9836}"/>
              </a:ext>
            </a:extLst>
          </p:cNvPr>
          <p:cNvGrpSpPr/>
          <p:nvPr/>
        </p:nvGrpSpPr>
        <p:grpSpPr>
          <a:xfrm>
            <a:off x="3318326" y="7867221"/>
            <a:ext cx="7134770" cy="4928440"/>
            <a:chOff x="-663612" y="7867221"/>
            <a:chExt cx="7134770" cy="4928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AE21B2-609B-B6C8-2244-67942C8D2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253" t="17249" r="7380" b="46278"/>
            <a:stretch/>
          </p:blipFill>
          <p:spPr>
            <a:xfrm>
              <a:off x="-663612" y="7882858"/>
              <a:ext cx="6290690" cy="4912803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54F0512-8C14-8BF9-7330-1D00BE0B5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463" t="17249" b="46278"/>
            <a:stretch/>
          </p:blipFill>
          <p:spPr>
            <a:xfrm>
              <a:off x="5552136" y="7867221"/>
              <a:ext cx="919022" cy="4912803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19BCD0F-1CF7-973E-B756-F7A3FACAD383}"/>
              </a:ext>
            </a:extLst>
          </p:cNvPr>
          <p:cNvSpPr txBox="1"/>
          <p:nvPr/>
        </p:nvSpPr>
        <p:spPr>
          <a:xfrm>
            <a:off x="916831" y="13017389"/>
            <a:ext cx="11570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Blood-Oxygen-Level-Dependent signal, </a:t>
            </a:r>
            <a:r>
              <a:rPr lang="en-US" sz="5400" b="1" dirty="0"/>
              <a:t>F</a:t>
            </a:r>
          </a:p>
          <a:p>
            <a:pPr algn="ctr"/>
            <a:r>
              <a:rPr lang="en-US" sz="5400" dirty="0"/>
              <a:t>(fMRI)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6715F8-FA06-431A-D7A5-85CF65C76786}"/>
              </a:ext>
            </a:extLst>
          </p:cNvPr>
          <p:cNvSpPr txBox="1"/>
          <p:nvPr/>
        </p:nvSpPr>
        <p:spPr>
          <a:xfrm>
            <a:off x="-10204387" y="9187515"/>
            <a:ext cx="7502375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Auxiliary variable, </a:t>
            </a:r>
            <a:r>
              <a:rPr lang="en-US" sz="7200" b="1" dirty="0"/>
              <a:t>Z</a:t>
            </a:r>
          </a:p>
          <a:p>
            <a:pPr algn="ctr"/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(Activity level)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EAD01A7-105E-DEFB-F57F-6A5230C853B2}"/>
              </a:ext>
            </a:extLst>
          </p:cNvPr>
          <p:cNvCxnSpPr>
            <a:cxnSpLocks/>
            <a:stCxn id="149" idx="0"/>
            <a:endCxn id="4" idx="1"/>
          </p:cNvCxnSpPr>
          <p:nvPr/>
        </p:nvCxnSpPr>
        <p:spPr>
          <a:xfrm rot="5400000" flipH="1" flipV="1">
            <a:off x="-7384106" y="3857276"/>
            <a:ext cx="6261147" cy="439933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BB66611F-45D2-8DAA-9C89-07C9E0F40B2F}"/>
              </a:ext>
            </a:extLst>
          </p:cNvPr>
          <p:cNvCxnSpPr>
            <a:cxnSpLocks/>
            <a:stCxn id="149" idx="3"/>
            <a:endCxn id="3" idx="1"/>
          </p:cNvCxnSpPr>
          <p:nvPr/>
        </p:nvCxnSpPr>
        <p:spPr>
          <a:xfrm flipV="1">
            <a:off x="-2702012" y="10339260"/>
            <a:ext cx="6020338" cy="241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7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CC92671C-4D61-46D0-F61A-38763DB7B95B}"/>
              </a:ext>
            </a:extLst>
          </p:cNvPr>
          <p:cNvSpPr/>
          <p:nvPr/>
        </p:nvSpPr>
        <p:spPr>
          <a:xfrm>
            <a:off x="-1504950" y="179026"/>
            <a:ext cx="14211300" cy="6678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7915BF-93CA-095E-B835-CA128AC2168B}"/>
              </a:ext>
            </a:extLst>
          </p:cNvPr>
          <p:cNvGrpSpPr>
            <a:grpSpLocks noChangeAspect="1"/>
          </p:cNvGrpSpPr>
          <p:nvPr/>
        </p:nvGrpSpPr>
        <p:grpSpPr>
          <a:xfrm>
            <a:off x="-201624" y="493758"/>
            <a:ext cx="4090083" cy="4865219"/>
            <a:chOff x="805435" y="489101"/>
            <a:chExt cx="4724401" cy="56197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3B1FE3-C50C-BA56-566B-929E8CCE8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31172" t="8056" r="30078" b="10000"/>
            <a:stretch/>
          </p:blipFill>
          <p:spPr>
            <a:xfrm>
              <a:off x="805435" y="489101"/>
              <a:ext cx="4724401" cy="561975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8870C1-3691-AF0D-EF82-6BAE1F3E6552}"/>
                </a:ext>
              </a:extLst>
            </p:cNvPr>
            <p:cNvGrpSpPr/>
            <p:nvPr/>
          </p:nvGrpSpPr>
          <p:grpSpPr>
            <a:xfrm>
              <a:off x="2227096" y="1375473"/>
              <a:ext cx="304799" cy="419100"/>
              <a:chOff x="8253430" y="1587051"/>
              <a:chExt cx="304799" cy="4191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C671780-FE57-B21F-19A0-77D0B85B6E7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5A2EDF31-F085-5836-2B9D-E794F476CA61}"/>
                  </a:ext>
                </a:extLst>
              </p:cNvPr>
              <p:cNvCxnSpPr>
                <a:cxnSpLocks/>
                <a:stCxn id="137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9C8100A6-21F6-7CBC-7611-AA3450E456AB}"/>
                  </a:ext>
                </a:extLst>
              </p:cNvPr>
              <p:cNvCxnSpPr>
                <a:cxnSpLocks/>
                <a:stCxn id="137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B6DF309-DA1B-F6CB-3829-623BAA6BD597}"/>
                  </a:ext>
                </a:extLst>
              </p:cNvPr>
              <p:cNvCxnSpPr>
                <a:cxnSpLocks/>
                <a:stCxn id="137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7C979-82E9-CA60-CD87-6D4DCA4E17DE}"/>
                </a:ext>
              </a:extLst>
            </p:cNvPr>
            <p:cNvGrpSpPr/>
            <p:nvPr/>
          </p:nvGrpSpPr>
          <p:grpSpPr>
            <a:xfrm>
              <a:off x="2785411" y="1375473"/>
              <a:ext cx="304799" cy="419100"/>
              <a:chOff x="8253430" y="1587051"/>
              <a:chExt cx="304799" cy="4191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5588522-DBFE-E2C5-688E-13079E5FED7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CDCDD60-EC3B-1762-917E-53764DE7840D}"/>
                  </a:ext>
                </a:extLst>
              </p:cNvPr>
              <p:cNvCxnSpPr>
                <a:cxnSpLocks/>
                <a:stCxn id="133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75A46D4-927F-2CD4-9825-EFBD62BE9C99}"/>
                  </a:ext>
                </a:extLst>
              </p:cNvPr>
              <p:cNvCxnSpPr>
                <a:cxnSpLocks/>
                <a:stCxn id="133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8DEDD3DE-AF14-C1D1-8837-9EF2326701FA}"/>
                  </a:ext>
                </a:extLst>
              </p:cNvPr>
              <p:cNvCxnSpPr>
                <a:cxnSpLocks/>
                <a:stCxn id="133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59AA70-E09C-BAC0-2F86-8FC13781AAA7}"/>
                </a:ext>
              </a:extLst>
            </p:cNvPr>
            <p:cNvGrpSpPr/>
            <p:nvPr/>
          </p:nvGrpSpPr>
          <p:grpSpPr>
            <a:xfrm>
              <a:off x="3318518" y="1365318"/>
              <a:ext cx="304799" cy="419100"/>
              <a:chOff x="8253430" y="1587051"/>
              <a:chExt cx="304799" cy="4191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1F1283-B38D-C086-ED9D-2059C90372E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FB6164-897D-CC45-C787-E24C569BB5CF}"/>
                  </a:ext>
                </a:extLst>
              </p:cNvPr>
              <p:cNvCxnSpPr>
                <a:cxnSpLocks/>
                <a:stCxn id="129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E398CC5A-29F4-C512-A741-AAAD70CBA998}"/>
                  </a:ext>
                </a:extLst>
              </p:cNvPr>
              <p:cNvCxnSpPr>
                <a:cxnSpLocks/>
                <a:stCxn id="129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AD70BD2-BBF2-ECAE-9206-1F780FD4EC3E}"/>
                  </a:ext>
                </a:extLst>
              </p:cNvPr>
              <p:cNvCxnSpPr>
                <a:cxnSpLocks/>
                <a:stCxn id="129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34A0CD-644F-EF78-FBD0-6E225B9E735A}"/>
                </a:ext>
              </a:extLst>
            </p:cNvPr>
            <p:cNvGrpSpPr/>
            <p:nvPr/>
          </p:nvGrpSpPr>
          <p:grpSpPr>
            <a:xfrm>
              <a:off x="3866459" y="1375420"/>
              <a:ext cx="304799" cy="419100"/>
              <a:chOff x="8253430" y="1587051"/>
              <a:chExt cx="304799" cy="41910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31A0950-EC8A-8E44-36C6-8190D5697733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4DA55D1C-C2E0-93F6-650B-958078BAE552}"/>
                  </a:ext>
                </a:extLst>
              </p:cNvPr>
              <p:cNvCxnSpPr>
                <a:cxnSpLocks/>
                <a:stCxn id="125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C40AEC5-5890-0FEA-21F6-122F5BC3EF5B}"/>
                  </a:ext>
                </a:extLst>
              </p:cNvPr>
              <p:cNvCxnSpPr>
                <a:cxnSpLocks/>
                <a:stCxn id="125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D0D9647-DD10-F603-D5FB-12D1974A5B8A}"/>
                  </a:ext>
                </a:extLst>
              </p:cNvPr>
              <p:cNvCxnSpPr>
                <a:cxnSpLocks/>
                <a:stCxn id="125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F71947-9F23-F5E2-CBE2-D38B12B16EF4}"/>
                </a:ext>
              </a:extLst>
            </p:cNvPr>
            <p:cNvGrpSpPr/>
            <p:nvPr/>
          </p:nvGrpSpPr>
          <p:grpSpPr>
            <a:xfrm>
              <a:off x="4429963" y="1375420"/>
              <a:ext cx="304799" cy="419100"/>
              <a:chOff x="8253430" y="1587051"/>
              <a:chExt cx="304799" cy="4191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B78778F-FAE6-BCEF-9429-7E5B23BF8F3F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1E181452-3C38-C63B-9118-53FE9F32FCD5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306661A-E772-677D-D369-2BBA68B4D4FB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242E10DF-2EC8-8383-3589-17DE7EE0D1BC}"/>
                  </a:ext>
                </a:extLst>
              </p:cNvPr>
              <p:cNvCxnSpPr>
                <a:cxnSpLocks/>
                <a:stCxn id="1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8EB5AC-1CE0-394E-45AD-6761FC506E65}"/>
                </a:ext>
              </a:extLst>
            </p:cNvPr>
            <p:cNvGrpSpPr/>
            <p:nvPr/>
          </p:nvGrpSpPr>
          <p:grpSpPr>
            <a:xfrm>
              <a:off x="2775119" y="841882"/>
              <a:ext cx="304799" cy="419100"/>
              <a:chOff x="8253430" y="1587051"/>
              <a:chExt cx="304799" cy="4191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6B223C7-9A93-186D-497C-91B7C65AE71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F23CD07-41A5-BBB2-95DF-ABD48878365D}"/>
                  </a:ext>
                </a:extLst>
              </p:cNvPr>
              <p:cNvCxnSpPr>
                <a:cxnSpLocks/>
                <a:stCxn id="117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1666527D-3270-54AD-4568-BAA3FE073120}"/>
                  </a:ext>
                </a:extLst>
              </p:cNvPr>
              <p:cNvCxnSpPr>
                <a:cxnSpLocks/>
                <a:stCxn id="117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47BADA42-BE39-A433-4027-B81A34ACD637}"/>
                  </a:ext>
                </a:extLst>
              </p:cNvPr>
              <p:cNvCxnSpPr>
                <a:cxnSpLocks/>
                <a:stCxn id="117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EFCFD-B7E4-C191-DE59-F2688E796B4C}"/>
                </a:ext>
              </a:extLst>
            </p:cNvPr>
            <p:cNvGrpSpPr/>
            <p:nvPr/>
          </p:nvGrpSpPr>
          <p:grpSpPr>
            <a:xfrm>
              <a:off x="3318518" y="824254"/>
              <a:ext cx="304799" cy="419100"/>
              <a:chOff x="8253430" y="1587051"/>
              <a:chExt cx="304799" cy="4191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C12E691-2625-CA1B-9C2E-22CDE5A9206F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9CFC1C1-CCF6-8F3C-5823-63C84BDA649F}"/>
                  </a:ext>
                </a:extLst>
              </p:cNvPr>
              <p:cNvCxnSpPr>
                <a:cxnSpLocks/>
                <a:stCxn id="113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9D98201-F371-FDD8-C15F-3351C2C410EF}"/>
                  </a:ext>
                </a:extLst>
              </p:cNvPr>
              <p:cNvCxnSpPr>
                <a:cxnSpLocks/>
                <a:stCxn id="113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E95B2AF-9C6E-D912-F48B-0A4BBADDBCCA}"/>
                  </a:ext>
                </a:extLst>
              </p:cNvPr>
              <p:cNvCxnSpPr>
                <a:cxnSpLocks/>
                <a:stCxn id="113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656FEC-AD6B-703C-32E3-0F046CFD235F}"/>
                </a:ext>
              </a:extLst>
            </p:cNvPr>
            <p:cNvGrpSpPr/>
            <p:nvPr/>
          </p:nvGrpSpPr>
          <p:grpSpPr>
            <a:xfrm>
              <a:off x="3855372" y="809457"/>
              <a:ext cx="304799" cy="419100"/>
              <a:chOff x="8253430" y="1587051"/>
              <a:chExt cx="304799" cy="4191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3F2E589-6CA1-E2B2-63DC-CC65425E19C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FB74003-4FEA-CC2F-77A7-E697B8613D60}"/>
                  </a:ext>
                </a:extLst>
              </p:cNvPr>
              <p:cNvCxnSpPr>
                <a:cxnSpLocks/>
                <a:stCxn id="109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4539412C-2077-E536-B57B-8E1F96E2C492}"/>
                  </a:ext>
                </a:extLst>
              </p:cNvPr>
              <p:cNvCxnSpPr>
                <a:cxnSpLocks/>
                <a:stCxn id="109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BEE38FF-67FC-FB24-1692-BA0D58292505}"/>
                  </a:ext>
                </a:extLst>
              </p:cNvPr>
              <p:cNvCxnSpPr>
                <a:cxnSpLocks/>
                <a:stCxn id="109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7606D9-BAA2-8241-3FF2-D779340DC46A}"/>
                </a:ext>
              </a:extLst>
            </p:cNvPr>
            <p:cNvGrpSpPr/>
            <p:nvPr/>
          </p:nvGrpSpPr>
          <p:grpSpPr>
            <a:xfrm>
              <a:off x="1680216" y="1915438"/>
              <a:ext cx="304799" cy="419100"/>
              <a:chOff x="8253430" y="1587051"/>
              <a:chExt cx="304799" cy="419100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91509F-5677-B8EB-F528-91A1254B6472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3E306CB-62CD-79C3-B2AF-5767D46135E9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24C343D-826C-F42C-3BFB-CF101ED51FAB}"/>
                  </a:ext>
                </a:extLst>
              </p:cNvPr>
              <p:cNvCxnSpPr>
                <a:cxnSpLocks/>
                <a:stCxn id="105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A338E2E2-F9E5-4E3B-FF97-9B083B211ABA}"/>
                  </a:ext>
                </a:extLst>
              </p:cNvPr>
              <p:cNvCxnSpPr>
                <a:cxnSpLocks/>
                <a:stCxn id="105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E2014A-CED5-2CE2-0436-C5D772981163}"/>
                </a:ext>
              </a:extLst>
            </p:cNvPr>
            <p:cNvGrpSpPr/>
            <p:nvPr/>
          </p:nvGrpSpPr>
          <p:grpSpPr>
            <a:xfrm>
              <a:off x="2218965" y="1925023"/>
              <a:ext cx="304799" cy="419100"/>
              <a:chOff x="8253430" y="1587051"/>
              <a:chExt cx="304799" cy="4191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17E22B4-631D-697D-6B92-C08EB947F46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67F05B0-71F9-849F-0421-702945B9811E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E1047E5-FD55-9791-BAC8-310F0F5672C0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AA17F73-E92C-6DA2-EAEB-C0A0A89C7F2D}"/>
                  </a:ext>
                </a:extLst>
              </p:cNvPr>
              <p:cNvCxnSpPr>
                <a:cxnSpLocks/>
                <a:stCxn id="10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A9BE5E-5B81-FF70-5482-D162A60C70B4}"/>
                </a:ext>
              </a:extLst>
            </p:cNvPr>
            <p:cNvGrpSpPr/>
            <p:nvPr/>
          </p:nvGrpSpPr>
          <p:grpSpPr>
            <a:xfrm>
              <a:off x="2775119" y="1934101"/>
              <a:ext cx="304799" cy="419100"/>
              <a:chOff x="8253430" y="1587051"/>
              <a:chExt cx="304799" cy="4191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2A2530E-B5FF-4CCD-D9E1-BC5B4131D7C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DBAFF25-3E35-33F8-F54C-F3CC7DE16D0F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AEF0E66A-25AD-F97D-7CED-8F74E88E6D32}"/>
                  </a:ext>
                </a:extLst>
              </p:cNvPr>
              <p:cNvCxnSpPr>
                <a:cxnSpLocks/>
                <a:stCxn id="97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33B3C149-9B0B-1A26-7717-4077ECE03AC6}"/>
                  </a:ext>
                </a:extLst>
              </p:cNvPr>
              <p:cNvCxnSpPr>
                <a:cxnSpLocks/>
                <a:stCxn id="97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1A8725-6427-04F0-80DA-A2C5A7B36162}"/>
                </a:ext>
              </a:extLst>
            </p:cNvPr>
            <p:cNvGrpSpPr/>
            <p:nvPr/>
          </p:nvGrpSpPr>
          <p:grpSpPr>
            <a:xfrm>
              <a:off x="3333434" y="1934101"/>
              <a:ext cx="304799" cy="419100"/>
              <a:chOff x="8253430" y="1587051"/>
              <a:chExt cx="304799" cy="41910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63D1E37-86BC-CE2A-8A31-C4946384BE2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22732B9-8C8B-0A93-8D86-AF477E6ED069}"/>
                  </a:ext>
                </a:extLst>
              </p:cNvPr>
              <p:cNvCxnSpPr>
                <a:cxnSpLocks/>
                <a:stCxn id="93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8D1C34C-12AC-6E52-023B-F4FD50A06818}"/>
                  </a:ext>
                </a:extLst>
              </p:cNvPr>
              <p:cNvCxnSpPr>
                <a:cxnSpLocks/>
                <a:stCxn id="93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69E452D-8EFF-9272-F1B4-DFF6198A1356}"/>
                  </a:ext>
                </a:extLst>
              </p:cNvPr>
              <p:cNvCxnSpPr>
                <a:cxnSpLocks/>
                <a:stCxn id="93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7F0327-3C58-E43F-5374-357D45D804A9}"/>
                </a:ext>
              </a:extLst>
            </p:cNvPr>
            <p:cNvGrpSpPr/>
            <p:nvPr/>
          </p:nvGrpSpPr>
          <p:grpSpPr>
            <a:xfrm>
              <a:off x="3866541" y="1923946"/>
              <a:ext cx="304799" cy="419100"/>
              <a:chOff x="8253430" y="1587051"/>
              <a:chExt cx="304799" cy="4191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B57CC0A-5ACB-9EED-FB74-4524B79FC9E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10AB55F-77E3-7255-6990-F9A8343CDC8A}"/>
                  </a:ext>
                </a:extLst>
              </p:cNvPr>
              <p:cNvCxnSpPr>
                <a:cxnSpLocks/>
                <a:stCxn id="89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E628265-1DEA-82F2-F3A7-A68E52848EFE}"/>
                  </a:ext>
                </a:extLst>
              </p:cNvPr>
              <p:cNvCxnSpPr>
                <a:cxnSpLocks/>
                <a:stCxn id="89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5586B61-7521-0F8B-E60B-0CD0A0754D3A}"/>
                  </a:ext>
                </a:extLst>
              </p:cNvPr>
              <p:cNvCxnSpPr>
                <a:cxnSpLocks/>
                <a:stCxn id="89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9CB6C1-04B1-B935-F789-5369EBFF0FEE}"/>
                </a:ext>
              </a:extLst>
            </p:cNvPr>
            <p:cNvGrpSpPr/>
            <p:nvPr/>
          </p:nvGrpSpPr>
          <p:grpSpPr>
            <a:xfrm>
              <a:off x="4414482" y="1934048"/>
              <a:ext cx="304799" cy="419100"/>
              <a:chOff x="8253430" y="1587051"/>
              <a:chExt cx="304799" cy="4191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8E272C6-52FA-7CF2-A82B-19B7775A0BA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9B4BA8E-27EC-643A-2361-4F9421650F9A}"/>
                  </a:ext>
                </a:extLst>
              </p:cNvPr>
              <p:cNvCxnSpPr>
                <a:cxnSpLocks/>
                <a:stCxn id="85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CAD7918-EEF7-AD82-B86D-ADCD39EDBA3E}"/>
                  </a:ext>
                </a:extLst>
              </p:cNvPr>
              <p:cNvCxnSpPr>
                <a:cxnSpLocks/>
                <a:stCxn id="85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DC79070-303A-8EAE-D251-3593FFD7CC9C}"/>
                  </a:ext>
                </a:extLst>
              </p:cNvPr>
              <p:cNvCxnSpPr>
                <a:cxnSpLocks/>
                <a:stCxn id="85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8D0C6E-2A3C-CCAF-CA14-682480DD2B5B}"/>
                </a:ext>
              </a:extLst>
            </p:cNvPr>
            <p:cNvGrpSpPr/>
            <p:nvPr/>
          </p:nvGrpSpPr>
          <p:grpSpPr>
            <a:xfrm>
              <a:off x="4880450" y="1934048"/>
              <a:ext cx="304799" cy="419100"/>
              <a:chOff x="8253430" y="1587051"/>
              <a:chExt cx="304799" cy="4191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44DADC6-80ED-9B96-B50C-75A8E3FCE5E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C5A4135-F819-E319-21BD-34F08537E324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52B9674-695D-57A2-F0E0-B85536AEF343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CD0FB58-458F-F688-62BD-FB1CC1F11F79}"/>
                  </a:ext>
                </a:extLst>
              </p:cNvPr>
              <p:cNvCxnSpPr>
                <a:cxnSpLocks/>
                <a:stCxn id="8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8790B-3F85-82DB-8780-BA57EC8C0A03}"/>
                </a:ext>
              </a:extLst>
            </p:cNvPr>
            <p:cNvGrpSpPr/>
            <p:nvPr/>
          </p:nvGrpSpPr>
          <p:grpSpPr>
            <a:xfrm>
              <a:off x="1680216" y="2470664"/>
              <a:ext cx="304799" cy="419100"/>
              <a:chOff x="8253430" y="1587051"/>
              <a:chExt cx="304799" cy="4191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935C0A2-8990-B9E9-B889-EEB20EBE96B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1C53DF1-C74D-F4E3-7C3C-10E98AD5CFEE}"/>
                  </a:ext>
                </a:extLst>
              </p:cNvPr>
              <p:cNvCxnSpPr>
                <a:cxnSpLocks/>
                <a:stCxn id="77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79FE5D2-3D78-EA9E-8005-09D66941AAF0}"/>
                  </a:ext>
                </a:extLst>
              </p:cNvPr>
              <p:cNvCxnSpPr>
                <a:cxnSpLocks/>
                <a:stCxn id="77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FB4D7E1-1E8A-C15D-DD32-1F711F53288A}"/>
                  </a:ext>
                </a:extLst>
              </p:cNvPr>
              <p:cNvCxnSpPr>
                <a:cxnSpLocks/>
                <a:stCxn id="77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827423-D897-73EF-38B4-8A2D807053B5}"/>
                </a:ext>
              </a:extLst>
            </p:cNvPr>
            <p:cNvGrpSpPr/>
            <p:nvPr/>
          </p:nvGrpSpPr>
          <p:grpSpPr>
            <a:xfrm>
              <a:off x="2218965" y="2480249"/>
              <a:ext cx="304799" cy="419100"/>
              <a:chOff x="8253430" y="1587051"/>
              <a:chExt cx="304799" cy="4191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BA0C32F-562F-BD1D-1B87-EA7E31147D4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39B4D40-EBF3-44DA-B9CD-28C003B2CAB3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9659D7A-7618-3C35-25CA-23B787873C26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BE3535-BA91-EA55-7D71-560EB99D3580}"/>
                  </a:ext>
                </a:extLst>
              </p:cNvPr>
              <p:cNvCxnSpPr>
                <a:cxnSpLocks/>
                <a:stCxn id="73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C918B-F7FF-6987-6D41-7F6010DF8491}"/>
                </a:ext>
              </a:extLst>
            </p:cNvPr>
            <p:cNvGrpSpPr/>
            <p:nvPr/>
          </p:nvGrpSpPr>
          <p:grpSpPr>
            <a:xfrm>
              <a:off x="2775119" y="2489327"/>
              <a:ext cx="304799" cy="419100"/>
              <a:chOff x="8253430" y="1587051"/>
              <a:chExt cx="304799" cy="4191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C381D2B-135B-CA53-A76C-35C11BB60A03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8596BE0-87AF-126C-D2F8-F37C3E704ADA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E2ABD2A-BD43-46C9-C5A6-713763471A1B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9090796-D7CF-2E47-52D7-F297FEEDA2A7}"/>
                  </a:ext>
                </a:extLst>
              </p:cNvPr>
              <p:cNvCxnSpPr>
                <a:cxnSpLocks/>
                <a:stCxn id="69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3D6833-7FF1-BED3-59F1-B6B32AFDA978}"/>
                </a:ext>
              </a:extLst>
            </p:cNvPr>
            <p:cNvGrpSpPr/>
            <p:nvPr/>
          </p:nvGrpSpPr>
          <p:grpSpPr>
            <a:xfrm>
              <a:off x="3333434" y="2489327"/>
              <a:ext cx="304799" cy="419100"/>
              <a:chOff x="8253430" y="1587051"/>
              <a:chExt cx="304799" cy="4191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EE709DB-B62A-7EC0-BE6D-DB50B127F51F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D0DE35-0331-0BFB-24E0-9E8CCD74A89F}"/>
                  </a:ext>
                </a:extLst>
              </p:cNvPr>
              <p:cNvCxnSpPr>
                <a:cxnSpLocks/>
                <a:stCxn id="65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A0C07CC-7E17-64E0-96DF-BE9FB84EA353}"/>
                  </a:ext>
                </a:extLst>
              </p:cNvPr>
              <p:cNvCxnSpPr>
                <a:cxnSpLocks/>
                <a:stCxn id="65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32DBD4B-EAEC-44A2-231F-33CA0CF30273}"/>
                  </a:ext>
                </a:extLst>
              </p:cNvPr>
              <p:cNvCxnSpPr>
                <a:cxnSpLocks/>
                <a:stCxn id="65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3C64E0-E205-1433-A2C1-8989AAC9C28F}"/>
                </a:ext>
              </a:extLst>
            </p:cNvPr>
            <p:cNvGrpSpPr/>
            <p:nvPr/>
          </p:nvGrpSpPr>
          <p:grpSpPr>
            <a:xfrm>
              <a:off x="3866541" y="2479172"/>
              <a:ext cx="304799" cy="419100"/>
              <a:chOff x="8253430" y="1587051"/>
              <a:chExt cx="304799" cy="4191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6B3038-22E2-1C81-B032-2E9050A65E9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47CA205-0A9F-CE51-FF7D-048BBB5AEEDC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2E89347-A948-1EFF-23F8-90B4F82CC53A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4D72B8-AD3D-C6B2-91BD-D88391CEAB19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2BCAED-5E78-43E5-113E-F0E84EB12E4A}"/>
                </a:ext>
              </a:extLst>
            </p:cNvPr>
            <p:cNvGrpSpPr/>
            <p:nvPr/>
          </p:nvGrpSpPr>
          <p:grpSpPr>
            <a:xfrm>
              <a:off x="4414482" y="2489274"/>
              <a:ext cx="304799" cy="419100"/>
              <a:chOff x="8253430" y="1587051"/>
              <a:chExt cx="304799" cy="4191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FEDA34-57F1-CA85-10B9-A113BCFA932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850AB5-EEBC-CBD0-D711-CD844726DB39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A821D0E-F61C-65D9-990F-666E888F044D}"/>
                  </a:ext>
                </a:extLst>
              </p:cNvPr>
              <p:cNvCxnSpPr>
                <a:cxnSpLocks/>
                <a:stCxn id="57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BFB38A1-60F6-697F-A503-CADA068FF51C}"/>
                  </a:ext>
                </a:extLst>
              </p:cNvPr>
              <p:cNvCxnSpPr>
                <a:cxnSpLocks/>
                <a:stCxn id="57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2C5247-6ADC-BDE1-8159-06D2DF2C5B43}"/>
                </a:ext>
              </a:extLst>
            </p:cNvPr>
            <p:cNvGrpSpPr/>
            <p:nvPr/>
          </p:nvGrpSpPr>
          <p:grpSpPr>
            <a:xfrm>
              <a:off x="4880450" y="2489274"/>
              <a:ext cx="304799" cy="419100"/>
              <a:chOff x="8253430" y="1587051"/>
              <a:chExt cx="304799" cy="4191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16FF846-A3DE-94CC-0F1E-9346E051AFD3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819887F-2F84-AA67-DC39-6FC53C0C0587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621C4DC-3B6F-EA49-346F-61097FBE006E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F48CFC1-DF8B-5B56-3572-350324F75F6F}"/>
                  </a:ext>
                </a:extLst>
              </p:cNvPr>
              <p:cNvCxnSpPr>
                <a:cxnSpLocks/>
                <a:stCxn id="53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FC3B28-864F-4AD2-0DD7-FF9DBBE1E7FF}"/>
                </a:ext>
              </a:extLst>
            </p:cNvPr>
            <p:cNvGrpSpPr/>
            <p:nvPr/>
          </p:nvGrpSpPr>
          <p:grpSpPr>
            <a:xfrm>
              <a:off x="2227096" y="3003913"/>
              <a:ext cx="304799" cy="419100"/>
              <a:chOff x="8253430" y="1587051"/>
              <a:chExt cx="304799" cy="4191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239FAB4-E6F7-9254-EC6A-35A92BE5F2E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AA302DF-D294-C150-6FBD-BAC1D630EC93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1C15158-9931-9433-5CE5-A48A940AB0DC}"/>
                  </a:ext>
                </a:extLst>
              </p:cNvPr>
              <p:cNvCxnSpPr>
                <a:cxnSpLocks/>
                <a:stCxn id="49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2144222-8156-E2A8-20DF-FD8E2B2AE2E7}"/>
                  </a:ext>
                </a:extLst>
              </p:cNvPr>
              <p:cNvCxnSpPr>
                <a:cxnSpLocks/>
                <a:stCxn id="49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C38F0B5-C166-B4D7-53BE-9A712243BB39}"/>
                </a:ext>
              </a:extLst>
            </p:cNvPr>
            <p:cNvGrpSpPr/>
            <p:nvPr/>
          </p:nvGrpSpPr>
          <p:grpSpPr>
            <a:xfrm>
              <a:off x="2765845" y="3013498"/>
              <a:ext cx="304799" cy="419100"/>
              <a:chOff x="8253430" y="1587051"/>
              <a:chExt cx="304799" cy="4191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26AB095-6622-07BD-EB5F-1F5C9E0F436F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B58AB2C-9011-66B9-3FE7-1FBC45AEC90E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6975A2E-DD10-4A30-A750-F4C085372106}"/>
                  </a:ext>
                </a:extLst>
              </p:cNvPr>
              <p:cNvCxnSpPr>
                <a:cxnSpLocks/>
                <a:stCxn id="45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33C9269-983C-8B88-D8EC-01A02C22DE00}"/>
                  </a:ext>
                </a:extLst>
              </p:cNvPr>
              <p:cNvCxnSpPr>
                <a:cxnSpLocks/>
                <a:stCxn id="45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3EABC4D-F09C-7A78-BB11-7D00BA49E7F8}"/>
                </a:ext>
              </a:extLst>
            </p:cNvPr>
            <p:cNvGrpSpPr/>
            <p:nvPr/>
          </p:nvGrpSpPr>
          <p:grpSpPr>
            <a:xfrm>
              <a:off x="3321999" y="3022576"/>
              <a:ext cx="304799" cy="419100"/>
              <a:chOff x="8253430" y="1587051"/>
              <a:chExt cx="304799" cy="4191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16BBF97-0D61-9432-81B7-F644F730150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E5E35D8-7692-B038-BFAE-F368426B0B8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E3A767C-3268-8E65-EA1C-FBBC04FB3C07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61BBF4B-C7D5-1FAD-ACFE-4A4AAB4E5E2A}"/>
                  </a:ext>
                </a:extLst>
              </p:cNvPr>
              <p:cNvCxnSpPr>
                <a:cxnSpLocks/>
                <a:stCxn id="4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BCBE88-31DD-08C7-BE91-C35505DB602A}"/>
                </a:ext>
              </a:extLst>
            </p:cNvPr>
            <p:cNvGrpSpPr/>
            <p:nvPr/>
          </p:nvGrpSpPr>
          <p:grpSpPr>
            <a:xfrm>
              <a:off x="3880314" y="3022576"/>
              <a:ext cx="304799" cy="419100"/>
              <a:chOff x="8253430" y="1587051"/>
              <a:chExt cx="304799" cy="4191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BB79617-835C-54A0-7458-F5A37D0F718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46D3BC0-94A9-115C-E1B0-F0E6FCE313CC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A7FD71F-4B40-0E54-2C7F-3910D668B4CB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450DEF-A471-A470-E03D-E26CB6A0D417}"/>
                  </a:ext>
                </a:extLst>
              </p:cNvPr>
              <p:cNvCxnSpPr>
                <a:cxnSpLocks/>
                <a:stCxn id="37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58BEB1-3C1E-1779-0DFE-EA19C02D5E60}"/>
                </a:ext>
              </a:extLst>
            </p:cNvPr>
            <p:cNvGrpSpPr/>
            <p:nvPr/>
          </p:nvGrpSpPr>
          <p:grpSpPr>
            <a:xfrm>
              <a:off x="4413421" y="3012421"/>
              <a:ext cx="304799" cy="419100"/>
              <a:chOff x="8253430" y="1587051"/>
              <a:chExt cx="304799" cy="4191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F7628FD-5C5B-4874-C25C-CBB44E8A140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2B068AF-0B76-AD30-FCC4-6C716E580148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ECF4EB1-2EA1-42EB-DD16-9393C918A22C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0F647BD-48E3-4B57-D245-B999BC0867FE}"/>
                  </a:ext>
                </a:extLst>
              </p:cNvPr>
              <p:cNvCxnSpPr>
                <a:cxnSpLocks/>
                <a:stCxn id="33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8F387ED-008F-F9DE-2980-FCC56DA6D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1" t="8333" r="30156" b="9861"/>
          <a:stretch/>
        </p:blipFill>
        <p:spPr>
          <a:xfrm>
            <a:off x="7583390" y="493758"/>
            <a:ext cx="3928905" cy="4732362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A39256F-5CCB-33D9-6B33-AE8E050C312C}"/>
              </a:ext>
            </a:extLst>
          </p:cNvPr>
          <p:cNvSpPr txBox="1"/>
          <p:nvPr/>
        </p:nvSpPr>
        <p:spPr>
          <a:xfrm>
            <a:off x="-1364925" y="5355534"/>
            <a:ext cx="6809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current density, </a:t>
            </a:r>
            <a:r>
              <a:rPr lang="en-US" sz="4000" b="1" dirty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(Distributed dipole magnitudes)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C5EBA3-F6A4-414C-C9AC-CB78961B19A0}"/>
              </a:ext>
            </a:extLst>
          </p:cNvPr>
          <p:cNvSpPr txBox="1"/>
          <p:nvPr/>
        </p:nvSpPr>
        <p:spPr>
          <a:xfrm>
            <a:off x="7451274" y="5355534"/>
            <a:ext cx="4193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potential, </a:t>
            </a:r>
            <a:r>
              <a:rPr lang="en-US" sz="4000" b="1" dirty="0"/>
              <a:t>Y</a:t>
            </a:r>
          </a:p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(EEG,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ECoG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E4E8402-9A3E-E6F7-3F2C-53A80E89CCA8}"/>
              </a:ext>
            </a:extLst>
          </p:cNvPr>
          <p:cNvCxnSpPr>
            <a:cxnSpLocks/>
          </p:cNvCxnSpPr>
          <p:nvPr/>
        </p:nvCxnSpPr>
        <p:spPr>
          <a:xfrm>
            <a:off x="3888459" y="3165749"/>
            <a:ext cx="387378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69BBC196-77E6-05C7-6F29-EA50563A0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08" y="2574456"/>
            <a:ext cx="2676082" cy="3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89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Enciso Alva, Julio Cesar</dc:creator>
  <cp:lastModifiedBy>Enciso Alva, Julio Cesar</cp:lastModifiedBy>
  <cp:revision>7</cp:revision>
  <dcterms:created xsi:type="dcterms:W3CDTF">2023-01-06T03:03:55Z</dcterms:created>
  <dcterms:modified xsi:type="dcterms:W3CDTF">2024-05-25T20:30:23Z</dcterms:modified>
</cp:coreProperties>
</file>