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100" d="100"/>
          <a:sy n="100" d="100"/>
        </p:scale>
        <p:origin x="-510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04422-729F-4B1B-9CEC-9FAD580C45D5}" type="datetimeFigureOut">
              <a:rPr lang="es-ES" smtClean="0"/>
              <a:t>13/04/2017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837B8-0FA0-49AF-A156-74BD9E36FF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47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837B8-0FA0-49AF-A156-74BD9E36FF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27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13/04/2017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00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13/04/2017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86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13/04/2017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42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13/04/2017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16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13/04/2017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92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13/04/2017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47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13/04/2017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42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13/04/2017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89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13/04/2017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09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13/04/2017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90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13/04/2017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10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4523-7776-417B-9F49-335F366B2621}" type="datetimeFigureOut">
              <a:rPr lang="es-ES" smtClean="0"/>
              <a:t>13/04/2017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98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Sujetos normal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527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8888" y="1196752"/>
            <a:ext cx="9161805" cy="45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347864" y="1772816"/>
            <a:ext cx="864096" cy="3240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555776" y="1772816"/>
            <a:ext cx="432048" cy="3240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652120" y="1772816"/>
            <a:ext cx="1512168" cy="3240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34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17" y="1196752"/>
            <a:ext cx="9142675" cy="457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940152" y="1772816"/>
            <a:ext cx="1080120" cy="3240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691680" y="1772816"/>
            <a:ext cx="936104" cy="3240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419872" y="1772816"/>
            <a:ext cx="288032" cy="3240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74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984" y="1268760"/>
            <a:ext cx="9158321" cy="45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043608" y="1844824"/>
            <a:ext cx="1152128" cy="3240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139952" y="1844824"/>
            <a:ext cx="1080120" cy="3240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660232" y="1844824"/>
            <a:ext cx="864096" cy="3240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609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" y="1052735"/>
            <a:ext cx="9142677" cy="457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5076056" y="1616224"/>
            <a:ext cx="695496" cy="3240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876256" y="1611268"/>
            <a:ext cx="695496" cy="3240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419872" y="1603668"/>
            <a:ext cx="576064" cy="3240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523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</Words>
  <Application>Microsoft Office PowerPoint</Application>
  <PresentationFormat>Presentación en pantalla (4:3)</PresentationFormat>
  <Paragraphs>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Itza</dc:creator>
  <cp:lastModifiedBy>Erika Itza</cp:lastModifiedBy>
  <cp:revision>7</cp:revision>
  <dcterms:created xsi:type="dcterms:W3CDTF">2017-04-07T20:00:38Z</dcterms:created>
  <dcterms:modified xsi:type="dcterms:W3CDTF">2017-04-13T21:32:58Z</dcterms:modified>
</cp:coreProperties>
</file>