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50" d="100"/>
          <a:sy n="50" d="100"/>
        </p:scale>
        <p:origin x="-1944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0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86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4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16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92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47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42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89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09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90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1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4523-7776-417B-9F49-335F366B2621}" type="datetimeFigureOut">
              <a:rPr lang="es-ES" smtClean="0"/>
              <a:t>07/04/2017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AB7A-3076-453A-AB31-646F8D9DE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98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Sujetos normal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527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a\Desktop\Julio161213\scripts170405\muypreeliminar170407\VCNNS1_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51" y="1196752"/>
            <a:ext cx="9163132" cy="45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347864" y="1772816"/>
            <a:ext cx="864096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555776" y="1772816"/>
            <a:ext cx="432048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652120" y="1772816"/>
            <a:ext cx="1512168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532314" y="126876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s-E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644875" y="126876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s-E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4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ka\Desktop\Julio161213\scripts170405\muypreeliminar170407\MJNNVIGILOS_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" y="1196752"/>
            <a:ext cx="9143999" cy="457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940152" y="1772816"/>
            <a:ext cx="1080120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691680" y="1772816"/>
            <a:ext cx="936104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419872" y="1772816"/>
            <a:ext cx="288032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74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ka\Desktop\Julio161213\scripts170405\muypreeliminar170407\JANASUE_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47" y="1268760"/>
            <a:ext cx="9159647" cy="45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043608" y="1844824"/>
            <a:ext cx="1152128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139952" y="1844824"/>
            <a:ext cx="1080120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660232" y="1844824"/>
            <a:ext cx="864096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609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rika\Desktop\Julio161213\scripts170405\muypreeliminar170407\GH24031950SUEÑO_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5"/>
            <a:ext cx="9144000" cy="457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5076056" y="1616224"/>
            <a:ext cx="695496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876256" y="1611268"/>
            <a:ext cx="695496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419872" y="1603668"/>
            <a:ext cx="576064" cy="324036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523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</Words>
  <Application>Microsoft Office PowerPoint</Application>
  <PresentationFormat>Presentación en pantalla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Itza</dc:creator>
  <cp:lastModifiedBy>Erika Itza</cp:lastModifiedBy>
  <cp:revision>4</cp:revision>
  <dcterms:created xsi:type="dcterms:W3CDTF">2017-04-07T20:00:38Z</dcterms:created>
  <dcterms:modified xsi:type="dcterms:W3CDTF">2017-04-07T20:50:21Z</dcterms:modified>
</cp:coreProperties>
</file>