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912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675A-2DF2-4E8A-8F6C-C3A98239006B}" type="datetimeFigureOut">
              <a:rPr lang="es-ES" smtClean="0"/>
              <a:pPr/>
              <a:t>10/01/2014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7148-E27D-4F4E-A76B-71CBE6BC05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jpeg"/><Relationship Id="rId7" Type="http://schemas.openxmlformats.org/officeDocument/2006/relationships/image" Target="../media/image2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133 Grupo"/>
          <p:cNvGrpSpPr/>
          <p:nvPr/>
        </p:nvGrpSpPr>
        <p:grpSpPr>
          <a:xfrm>
            <a:off x="4572008" y="6357950"/>
            <a:ext cx="2376731" cy="2028832"/>
            <a:chOff x="3857628" y="4286248"/>
            <a:chExt cx="2376731" cy="2028832"/>
          </a:xfrm>
        </p:grpSpPr>
        <p:pic>
          <p:nvPicPr>
            <p:cNvPr id="139" name="138 Imagen" descr="Untitled-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7628" y="5286380"/>
              <a:ext cx="1104900" cy="1028700"/>
            </a:xfrm>
            <a:prstGeom prst="rect">
              <a:avLst/>
            </a:prstGeom>
          </p:spPr>
        </p:pic>
        <p:pic>
          <p:nvPicPr>
            <p:cNvPr id="144" name="143 Imagen" descr="Untitled-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628" y="4286248"/>
              <a:ext cx="1095375" cy="1524000"/>
            </a:xfrm>
            <a:prstGeom prst="rect">
              <a:avLst/>
            </a:prstGeom>
          </p:spPr>
        </p:pic>
        <p:pic>
          <p:nvPicPr>
            <p:cNvPr id="147" name="146 Imagen" descr="Untitled-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929198" y="5286380"/>
              <a:ext cx="1071570" cy="1028700"/>
            </a:xfrm>
            <a:prstGeom prst="rect">
              <a:avLst/>
            </a:prstGeom>
          </p:spPr>
        </p:pic>
        <p:pic>
          <p:nvPicPr>
            <p:cNvPr id="148" name="147 Imagen" descr="Untitled-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9198" y="4286248"/>
              <a:ext cx="1071570" cy="1524000"/>
            </a:xfrm>
            <a:prstGeom prst="rect">
              <a:avLst/>
            </a:prstGeom>
          </p:spPr>
        </p:pic>
        <p:pic>
          <p:nvPicPr>
            <p:cNvPr id="149" name="148 Imagen" descr="ojos8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3380" y="4572000"/>
              <a:ext cx="495300" cy="450272"/>
            </a:xfrm>
            <a:prstGeom prst="rect">
              <a:avLst/>
            </a:prstGeom>
          </p:spPr>
        </p:pic>
        <p:pic>
          <p:nvPicPr>
            <p:cNvPr id="151" name="150 Imagen" descr="mano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9198" y="5143504"/>
              <a:ext cx="752475" cy="476250"/>
            </a:xfrm>
            <a:prstGeom prst="rect">
              <a:avLst/>
            </a:prstGeom>
          </p:spPr>
        </p:pic>
        <p:pic>
          <p:nvPicPr>
            <p:cNvPr id="157" name="Picture 3" descr="C:\Documents and Settings\Administrador\Configuración local\Archivos temporales de Internet\Content.IE5\UFCF7KD8\MCj03515960000[1].wmf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 rot="17018578">
              <a:off x="5097336" y="3980211"/>
              <a:ext cx="750098" cy="1523949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pic>
          <p:nvPicPr>
            <p:cNvPr id="160" name="159 Imagen" descr="mano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8293" y="5167320"/>
              <a:ext cx="752475" cy="476250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grpSp>
        <p:nvGrpSpPr>
          <p:cNvPr id="29" name="78 Grupo"/>
          <p:cNvGrpSpPr/>
          <p:nvPr/>
        </p:nvGrpSpPr>
        <p:grpSpPr>
          <a:xfrm>
            <a:off x="2357407" y="142876"/>
            <a:ext cx="2143140" cy="2000232"/>
            <a:chOff x="3857604" y="0"/>
            <a:chExt cx="2143140" cy="2000232"/>
          </a:xfrm>
        </p:grpSpPr>
        <p:sp>
          <p:nvSpPr>
            <p:cNvPr id="70" name="69 Elipse"/>
            <p:cNvSpPr/>
            <p:nvPr/>
          </p:nvSpPr>
          <p:spPr>
            <a:xfrm>
              <a:off x="3857628" y="1000100"/>
              <a:ext cx="1071570" cy="10001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72 Elipse"/>
            <p:cNvSpPr/>
            <p:nvPr/>
          </p:nvSpPr>
          <p:spPr>
            <a:xfrm>
              <a:off x="4929174" y="1000100"/>
              <a:ext cx="1071570" cy="10001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2" name="36 Grupo"/>
            <p:cNvGrpSpPr/>
            <p:nvPr/>
          </p:nvGrpSpPr>
          <p:grpSpPr>
            <a:xfrm>
              <a:off x="3857604" y="0"/>
              <a:ext cx="2143140" cy="1497453"/>
              <a:chOff x="3071810" y="4714876"/>
              <a:chExt cx="2143140" cy="1497453"/>
            </a:xfrm>
          </p:grpSpPr>
          <p:grpSp>
            <p:nvGrpSpPr>
              <p:cNvPr id="37" name="31 Grupo"/>
              <p:cNvGrpSpPr/>
              <p:nvPr/>
            </p:nvGrpSpPr>
            <p:grpSpPr>
              <a:xfrm>
                <a:off x="3071810" y="4714876"/>
                <a:ext cx="1071570" cy="1497453"/>
                <a:chOff x="5643578" y="1857356"/>
                <a:chExt cx="3000396" cy="3929090"/>
              </a:xfrm>
            </p:grpSpPr>
            <p:grpSp>
              <p:nvGrpSpPr>
                <p:cNvPr id="38" name="7 Grupo"/>
                <p:cNvGrpSpPr/>
                <p:nvPr/>
              </p:nvGrpSpPr>
              <p:grpSpPr>
                <a:xfrm>
                  <a:off x="5643578" y="1857356"/>
                  <a:ext cx="3000396" cy="3929090"/>
                  <a:chOff x="1643050" y="1928794"/>
                  <a:chExt cx="3000396" cy="3929090"/>
                </a:xfrm>
                <a:solidFill>
                  <a:schemeClr val="bg1"/>
                </a:solidFill>
              </p:grpSpPr>
              <p:sp>
                <p:nvSpPr>
                  <p:cNvPr id="44" name="8 Elipse"/>
                  <p:cNvSpPr/>
                  <p:nvPr/>
                </p:nvSpPr>
                <p:spPr>
                  <a:xfrm>
                    <a:off x="1643050" y="1928794"/>
                    <a:ext cx="3000396" cy="3143272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45" name="9 Rectángulo"/>
                  <p:cNvSpPr/>
                  <p:nvPr/>
                </p:nvSpPr>
                <p:spPr>
                  <a:xfrm>
                    <a:off x="1643050" y="3500430"/>
                    <a:ext cx="3000396" cy="2357454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pic>
              <p:nvPicPr>
                <p:cNvPr id="43" name="42 Imagen" descr="CH.pn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786454" y="2786049"/>
                  <a:ext cx="2714597" cy="2714597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</p:pic>
          </p:grpSp>
          <p:grpSp>
            <p:nvGrpSpPr>
              <p:cNvPr id="39" name="60 Grupo"/>
              <p:cNvGrpSpPr/>
              <p:nvPr/>
            </p:nvGrpSpPr>
            <p:grpSpPr>
              <a:xfrm>
                <a:off x="4143380" y="4714876"/>
                <a:ext cx="1071570" cy="1497453"/>
                <a:chOff x="1643050" y="1928794"/>
                <a:chExt cx="3000396" cy="3929090"/>
              </a:xfrm>
              <a:solidFill>
                <a:schemeClr val="bg1"/>
              </a:solidFill>
            </p:grpSpPr>
            <p:sp>
              <p:nvSpPr>
                <p:cNvPr id="40" name="39 Elipse"/>
                <p:cNvSpPr/>
                <p:nvPr/>
              </p:nvSpPr>
              <p:spPr>
                <a:xfrm>
                  <a:off x="1643050" y="1928794"/>
                  <a:ext cx="3000396" cy="3143272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1" name="40 Rectángulo"/>
                <p:cNvSpPr/>
                <p:nvPr/>
              </p:nvSpPr>
              <p:spPr>
                <a:xfrm>
                  <a:off x="1643050" y="3500430"/>
                  <a:ext cx="3000396" cy="2357454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52" name="91 Grupo"/>
          <p:cNvGrpSpPr/>
          <p:nvPr/>
        </p:nvGrpSpPr>
        <p:grpSpPr>
          <a:xfrm>
            <a:off x="4571985" y="2214546"/>
            <a:ext cx="2143164" cy="2000232"/>
            <a:chOff x="0" y="6000760"/>
            <a:chExt cx="2143164" cy="2000232"/>
          </a:xfrm>
        </p:grpSpPr>
        <p:sp>
          <p:nvSpPr>
            <p:cNvPr id="82" name="81 Elipse"/>
            <p:cNvSpPr/>
            <p:nvPr/>
          </p:nvSpPr>
          <p:spPr>
            <a:xfrm>
              <a:off x="24" y="7000860"/>
              <a:ext cx="1071570" cy="1000132"/>
            </a:xfrm>
            <a:prstGeom prst="ellipse">
              <a:avLst/>
            </a:prstGeom>
            <a:blipFill>
              <a:blip r:embed="rId8" cstate="print"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82 Elipse"/>
            <p:cNvSpPr/>
            <p:nvPr/>
          </p:nvSpPr>
          <p:spPr>
            <a:xfrm rot="10800000">
              <a:off x="1071570" y="7000860"/>
              <a:ext cx="1071594" cy="1000132"/>
            </a:xfrm>
            <a:prstGeom prst="ellipse">
              <a:avLst/>
            </a:prstGeom>
            <a:blipFill>
              <a:blip r:embed="rId8" cstate="print"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8 Elipse"/>
            <p:cNvSpPr/>
            <p:nvPr/>
          </p:nvSpPr>
          <p:spPr>
            <a:xfrm>
              <a:off x="24" y="6000760"/>
              <a:ext cx="1071570" cy="1197962"/>
            </a:xfrm>
            <a:prstGeom prst="ellipse">
              <a:avLst/>
            </a:prstGeom>
            <a:blipFill>
              <a:blip r:embed="rId9" cstate="print"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9 Rectángulo"/>
            <p:cNvSpPr/>
            <p:nvPr/>
          </p:nvSpPr>
          <p:spPr>
            <a:xfrm>
              <a:off x="0" y="6599741"/>
              <a:ext cx="1071570" cy="898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3" name="60 Grupo"/>
            <p:cNvGrpSpPr/>
            <p:nvPr/>
          </p:nvGrpSpPr>
          <p:grpSpPr>
            <a:xfrm>
              <a:off x="1071570" y="6000760"/>
              <a:ext cx="1071570" cy="1497453"/>
              <a:chOff x="1643050" y="1928794"/>
              <a:chExt cx="3000396" cy="3929090"/>
            </a:xfrm>
            <a:blipFill>
              <a:blip r:embed="rId9"/>
              <a:stretch>
                <a:fillRect/>
              </a:stretch>
            </a:blipFill>
          </p:grpSpPr>
          <p:sp>
            <p:nvSpPr>
              <p:cNvPr id="89" name="88 Elipse"/>
              <p:cNvSpPr/>
              <p:nvPr/>
            </p:nvSpPr>
            <p:spPr>
              <a:xfrm>
                <a:off x="1643050" y="1928794"/>
                <a:ext cx="3000396" cy="3143272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89 Rectángulo"/>
              <p:cNvSpPr/>
              <p:nvPr/>
            </p:nvSpPr>
            <p:spPr>
              <a:xfrm>
                <a:off x="1643050" y="3500430"/>
                <a:ext cx="3000396" cy="235745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87 CuadroTexto"/>
            <p:cNvSpPr txBox="1"/>
            <p:nvPr/>
          </p:nvSpPr>
          <p:spPr>
            <a:xfrm>
              <a:off x="24" y="6263359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1Righ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r>
                <a:rPr lang="es-ES" sz="1400" dirty="0" smtClean="0">
                  <a:gradFill>
                    <a:gsLst>
                      <a:gs pos="0">
                        <a:srgbClr val="CBCBCB"/>
                      </a:gs>
                      <a:gs pos="13000">
                        <a:srgbClr val="5F5F5F"/>
                      </a:gs>
                      <a:gs pos="21001">
                        <a:srgbClr val="5F5F5F"/>
                      </a:gs>
                      <a:gs pos="63000">
                        <a:srgbClr val="FFFFFF"/>
                      </a:gs>
                      <a:gs pos="67000">
                        <a:srgbClr val="B2B2B2"/>
                      </a:gs>
                      <a:gs pos="69000">
                        <a:srgbClr val="292929"/>
                      </a:gs>
                      <a:gs pos="82001">
                        <a:srgbClr val="777777"/>
                      </a:gs>
                      <a:gs pos="100000">
                        <a:srgbClr val="EAEAEA"/>
                      </a:gs>
                    </a:gsLst>
                    <a:lin ang="5400000" scaled="0"/>
                  </a:gradFill>
                  <a:latin typeface="Bauhaus 93" pitchFamily="82" charset="0"/>
                </a:rPr>
                <a:t>AVESTRUZ</a:t>
              </a:r>
            </a:p>
            <a:p>
              <a:pPr algn="ctr"/>
              <a:r>
                <a:rPr lang="es-ES" sz="1400" dirty="0" smtClean="0">
                  <a:gradFill>
                    <a:gsLst>
                      <a:gs pos="0">
                        <a:srgbClr val="CBCBCB"/>
                      </a:gs>
                      <a:gs pos="13000">
                        <a:srgbClr val="5F5F5F"/>
                      </a:gs>
                      <a:gs pos="21001">
                        <a:srgbClr val="5F5F5F"/>
                      </a:gs>
                      <a:gs pos="63000">
                        <a:srgbClr val="FFFFFF"/>
                      </a:gs>
                      <a:gs pos="67000">
                        <a:srgbClr val="B2B2B2"/>
                      </a:gs>
                      <a:gs pos="69000">
                        <a:srgbClr val="292929"/>
                      </a:gs>
                      <a:gs pos="82001">
                        <a:srgbClr val="777777"/>
                      </a:gs>
                      <a:gs pos="100000">
                        <a:srgbClr val="EAEAEA"/>
                      </a:gs>
                    </a:gsLst>
                    <a:lin ang="5400000" scaled="0"/>
                  </a:gradFill>
                  <a:latin typeface="Bauhaus 93" pitchFamily="82" charset="0"/>
                </a:rPr>
                <a:t>ROCK</a:t>
              </a:r>
              <a:endParaRPr lang="es-ES" sz="2800" dirty="0">
                <a:gradFill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atin typeface="Bauhaus 93" pitchFamily="82" charset="0"/>
              </a:endParaRPr>
            </a:p>
          </p:txBody>
        </p:sp>
      </p:grpSp>
      <p:grpSp>
        <p:nvGrpSpPr>
          <p:cNvPr id="57" name="170 Grupo"/>
          <p:cNvGrpSpPr/>
          <p:nvPr/>
        </p:nvGrpSpPr>
        <p:grpSpPr>
          <a:xfrm>
            <a:off x="2357407" y="6357951"/>
            <a:ext cx="2143140" cy="2000232"/>
            <a:chOff x="4357694" y="7000892"/>
            <a:chExt cx="2143140" cy="2000232"/>
          </a:xfrm>
        </p:grpSpPr>
        <p:sp>
          <p:nvSpPr>
            <p:cNvPr id="111" name="110 Elipse"/>
            <p:cNvSpPr/>
            <p:nvPr/>
          </p:nvSpPr>
          <p:spPr>
            <a:xfrm>
              <a:off x="4357718" y="8000992"/>
              <a:ext cx="1071570" cy="1000132"/>
            </a:xfrm>
            <a:prstGeom prst="ellipse">
              <a:avLst/>
            </a:prstGeom>
            <a:blipFill>
              <a:blip r:embed="rId11" cstate="print"/>
              <a:tile tx="0" ty="0" sx="100000" sy="100000" flip="none" algn="tl"/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111 Elipse"/>
            <p:cNvSpPr/>
            <p:nvPr/>
          </p:nvSpPr>
          <p:spPr>
            <a:xfrm>
              <a:off x="5429264" y="8000992"/>
              <a:ext cx="1071570" cy="1000132"/>
            </a:xfrm>
            <a:prstGeom prst="ellipse">
              <a:avLst/>
            </a:prstGeom>
            <a:blipFill>
              <a:blip r:embed="rId11" cstate="print"/>
              <a:tile tx="0" ty="0" sx="100000" sy="100000" flip="none" algn="tl"/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8" name="7 Grupo"/>
            <p:cNvGrpSpPr/>
            <p:nvPr/>
          </p:nvGrpSpPr>
          <p:grpSpPr>
            <a:xfrm>
              <a:off x="4357694" y="7000892"/>
              <a:ext cx="1071570" cy="1497453"/>
              <a:chOff x="1643050" y="1928794"/>
              <a:chExt cx="3000396" cy="3929090"/>
            </a:xfrm>
            <a:blipFill>
              <a:blip r:embed="rId12"/>
              <a:stretch>
                <a:fillRect/>
              </a:stretch>
            </a:blipFill>
          </p:grpSpPr>
          <p:sp>
            <p:nvSpPr>
              <p:cNvPr id="121" name="8 Elipse"/>
              <p:cNvSpPr/>
              <p:nvPr/>
            </p:nvSpPr>
            <p:spPr>
              <a:xfrm>
                <a:off x="1643050" y="1928794"/>
                <a:ext cx="3000396" cy="3143272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9 Rectángulo"/>
              <p:cNvSpPr/>
              <p:nvPr/>
            </p:nvSpPr>
            <p:spPr>
              <a:xfrm>
                <a:off x="1643050" y="3500430"/>
                <a:ext cx="3000396" cy="235745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9" name="60 Grupo"/>
            <p:cNvGrpSpPr/>
            <p:nvPr/>
          </p:nvGrpSpPr>
          <p:grpSpPr>
            <a:xfrm>
              <a:off x="5429264" y="7000892"/>
              <a:ext cx="1071570" cy="1497453"/>
              <a:chOff x="1643050" y="1928794"/>
              <a:chExt cx="3000396" cy="3929090"/>
            </a:xfrm>
            <a:blipFill>
              <a:blip r:embed="rId13"/>
              <a:stretch>
                <a:fillRect/>
              </a:stretch>
            </a:blipFill>
          </p:grpSpPr>
          <p:sp>
            <p:nvSpPr>
              <p:cNvPr id="119" name="118 Elipse"/>
              <p:cNvSpPr/>
              <p:nvPr/>
            </p:nvSpPr>
            <p:spPr>
              <a:xfrm>
                <a:off x="1643050" y="1928794"/>
                <a:ext cx="3000396" cy="3143272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1643050" y="3500430"/>
                <a:ext cx="3000396" cy="235745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6" name="115 Imagen" descr="mez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29156" y="7560063"/>
              <a:ext cx="1000132" cy="940995"/>
            </a:xfrm>
            <a:prstGeom prst="rect">
              <a:avLst/>
            </a:prstGeom>
            <a:scene3d>
              <a:camera prst="orthographicFront">
                <a:rot lat="0" lon="19799991" rev="0"/>
              </a:camera>
              <a:lightRig rig="threePt" dir="t"/>
            </a:scene3d>
          </p:spPr>
        </p:pic>
        <p:pic>
          <p:nvPicPr>
            <p:cNvPr id="117" name="116 Imagen" descr="cog.png"/>
            <p:cNvPicPr>
              <a:picLocks noChangeAspect="1"/>
            </p:cNvPicPr>
            <p:nvPr/>
          </p:nvPicPr>
          <p:blipFill>
            <a:blip r:embed="rId15" cstate="print">
              <a:lum bright="14000"/>
            </a:blip>
            <a:stretch>
              <a:fillRect/>
            </a:stretch>
          </p:blipFill>
          <p:spPr>
            <a:xfrm>
              <a:off x="4468492" y="7439485"/>
              <a:ext cx="945117" cy="415689"/>
            </a:xfrm>
            <a:prstGeom prst="rect">
              <a:avLst/>
            </a:prstGeom>
            <a:effectLst>
              <a:outerShdw blurRad="228600" dist="101600" dir="8100000" algn="tr" rotWithShape="0">
                <a:prstClr val="black">
                  <a:alpha val="63000"/>
                </a:prstClr>
              </a:outerShdw>
            </a:effectLst>
          </p:spPr>
        </p:pic>
        <p:pic>
          <p:nvPicPr>
            <p:cNvPr id="118" name="117 Imagen" descr="Chulentis-Channel-bueno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6322" y="7286612"/>
              <a:ext cx="279606" cy="285752"/>
            </a:xfrm>
            <a:prstGeom prst="rect">
              <a:avLst/>
            </a:prstGeom>
          </p:spPr>
        </p:pic>
      </p:grpSp>
      <p:grpSp>
        <p:nvGrpSpPr>
          <p:cNvPr id="138" name="137 Grupo"/>
          <p:cNvGrpSpPr/>
          <p:nvPr/>
        </p:nvGrpSpPr>
        <p:grpSpPr>
          <a:xfrm>
            <a:off x="2357407" y="4286249"/>
            <a:ext cx="2143140" cy="2000232"/>
            <a:chOff x="2357407" y="4286249"/>
            <a:chExt cx="2143140" cy="2000232"/>
          </a:xfrm>
        </p:grpSpPr>
        <p:grpSp>
          <p:nvGrpSpPr>
            <p:cNvPr id="61" name="168 Grupo"/>
            <p:cNvGrpSpPr/>
            <p:nvPr/>
          </p:nvGrpSpPr>
          <p:grpSpPr>
            <a:xfrm>
              <a:off x="2357407" y="4286249"/>
              <a:ext cx="2143140" cy="2000232"/>
              <a:chOff x="2143116" y="5000628"/>
              <a:chExt cx="2143140" cy="2000232"/>
            </a:xfrm>
          </p:grpSpPr>
          <p:sp>
            <p:nvSpPr>
              <p:cNvPr id="124" name="123 Elipse"/>
              <p:cNvSpPr/>
              <p:nvPr/>
            </p:nvSpPr>
            <p:spPr>
              <a:xfrm>
                <a:off x="2143140" y="6000728"/>
                <a:ext cx="1071570" cy="1000132"/>
              </a:xfrm>
              <a:prstGeom prst="ellipse">
                <a:avLst/>
              </a:prstGeom>
              <a:gradFill flip="none"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124 Elipse"/>
              <p:cNvSpPr/>
              <p:nvPr/>
            </p:nvSpPr>
            <p:spPr>
              <a:xfrm>
                <a:off x="3214686" y="6000728"/>
                <a:ext cx="1071570" cy="1000132"/>
              </a:xfrm>
              <a:prstGeom prst="ellipse">
                <a:avLst/>
              </a:prstGeom>
              <a:gradFill flip="none"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63" name="7 Grupo"/>
              <p:cNvGrpSpPr/>
              <p:nvPr/>
            </p:nvGrpSpPr>
            <p:grpSpPr>
              <a:xfrm>
                <a:off x="2143116" y="5000628"/>
                <a:ext cx="1071570" cy="1497453"/>
                <a:chOff x="1643050" y="1928794"/>
                <a:chExt cx="3000396" cy="3929090"/>
              </a:xfrm>
              <a:gradFill flip="none"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132" name="8 Elipse"/>
                <p:cNvSpPr/>
                <p:nvPr/>
              </p:nvSpPr>
              <p:spPr>
                <a:xfrm>
                  <a:off x="1643050" y="1928794"/>
                  <a:ext cx="3000396" cy="3143272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3" name="9 Rectángulo"/>
                <p:cNvSpPr/>
                <p:nvPr/>
              </p:nvSpPr>
              <p:spPr>
                <a:xfrm>
                  <a:off x="1643050" y="3500430"/>
                  <a:ext cx="3000396" cy="2357454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4" name="60 Grupo"/>
              <p:cNvGrpSpPr/>
              <p:nvPr/>
            </p:nvGrpSpPr>
            <p:grpSpPr>
              <a:xfrm>
                <a:off x="3214686" y="5000628"/>
                <a:ext cx="1071570" cy="1497453"/>
                <a:chOff x="1643050" y="1928794"/>
                <a:chExt cx="3000396" cy="3929090"/>
              </a:xfrm>
              <a:gradFill flip="none"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130" name="129 Elipse"/>
                <p:cNvSpPr/>
                <p:nvPr/>
              </p:nvSpPr>
              <p:spPr>
                <a:xfrm>
                  <a:off x="1643050" y="1928794"/>
                  <a:ext cx="3000396" cy="3143272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1" name="130 Rectángulo"/>
                <p:cNvSpPr/>
                <p:nvPr/>
              </p:nvSpPr>
              <p:spPr>
                <a:xfrm>
                  <a:off x="1643050" y="3500430"/>
                  <a:ext cx="3000396" cy="2357454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pic>
          <p:nvPicPr>
            <p:cNvPr id="129" name="128 Imagen" descr="Aguacate-asesino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9373254">
              <a:off x="2391235" y="4714877"/>
              <a:ext cx="966328" cy="665201"/>
            </a:xfrm>
            <a:prstGeom prst="rect">
              <a:avLst/>
            </a:prstGeom>
          </p:spPr>
        </p:pic>
      </p:grpSp>
      <p:grpSp>
        <p:nvGrpSpPr>
          <p:cNvPr id="68" name="167 Grupo"/>
          <p:cNvGrpSpPr/>
          <p:nvPr/>
        </p:nvGrpSpPr>
        <p:grpSpPr>
          <a:xfrm>
            <a:off x="142853" y="4286249"/>
            <a:ext cx="2143140" cy="2000232"/>
            <a:chOff x="5072098" y="4742692"/>
            <a:chExt cx="2143140" cy="2000232"/>
          </a:xfrm>
        </p:grpSpPr>
        <p:sp>
          <p:nvSpPr>
            <p:cNvPr id="135" name="134 Elipse"/>
            <p:cNvSpPr/>
            <p:nvPr/>
          </p:nvSpPr>
          <p:spPr>
            <a:xfrm>
              <a:off x="5072122" y="5742792"/>
              <a:ext cx="1071570" cy="1000132"/>
            </a:xfrm>
            <a:prstGeom prst="ellipse">
              <a:avLst/>
            </a:prstGeom>
            <a:blipFill>
              <a:blip r:embed="rId18" cstate="print"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135 Elipse"/>
            <p:cNvSpPr/>
            <p:nvPr/>
          </p:nvSpPr>
          <p:spPr>
            <a:xfrm>
              <a:off x="6143668" y="5742792"/>
              <a:ext cx="1071570" cy="1000132"/>
            </a:xfrm>
            <a:prstGeom prst="ellipse">
              <a:avLst/>
            </a:prstGeom>
            <a:blipFill>
              <a:blip r:embed="rId18" cstate="print"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2" name="7 Grupo"/>
            <p:cNvGrpSpPr/>
            <p:nvPr/>
          </p:nvGrpSpPr>
          <p:grpSpPr>
            <a:xfrm>
              <a:off x="5072098" y="4742692"/>
              <a:ext cx="1071570" cy="1497453"/>
              <a:chOff x="1643050" y="1928794"/>
              <a:chExt cx="3000396" cy="3929090"/>
            </a:xfrm>
            <a:blipFill>
              <a:blip r:embed="rId19"/>
              <a:stretch>
                <a:fillRect/>
              </a:stretch>
            </a:blipFill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142" name="8 Elipse"/>
              <p:cNvSpPr/>
              <p:nvPr/>
            </p:nvSpPr>
            <p:spPr>
              <a:xfrm>
                <a:off x="1643050" y="1928794"/>
                <a:ext cx="3000396" cy="3143272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9 Rectángulo"/>
              <p:cNvSpPr/>
              <p:nvPr/>
            </p:nvSpPr>
            <p:spPr>
              <a:xfrm>
                <a:off x="1643050" y="3500430"/>
                <a:ext cx="3000396" cy="2357454"/>
              </a:xfrm>
              <a:prstGeom prst="rect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4" name="60 Grupo"/>
            <p:cNvGrpSpPr/>
            <p:nvPr/>
          </p:nvGrpSpPr>
          <p:grpSpPr>
            <a:xfrm>
              <a:off x="6143668" y="4742692"/>
              <a:ext cx="1071570" cy="1497453"/>
              <a:chOff x="1643050" y="1928794"/>
              <a:chExt cx="3000396" cy="3929090"/>
            </a:xfrm>
            <a:blipFill>
              <a:blip r:embed="rId20"/>
              <a:stretch>
                <a:fillRect/>
              </a:stretch>
            </a:blipFill>
          </p:grpSpPr>
          <p:sp>
            <p:nvSpPr>
              <p:cNvPr id="140" name="139 Elipse"/>
              <p:cNvSpPr/>
              <p:nvPr/>
            </p:nvSpPr>
            <p:spPr>
              <a:xfrm>
                <a:off x="1643050" y="1928794"/>
                <a:ext cx="3000396" cy="3143272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140 Rectángulo"/>
              <p:cNvSpPr/>
              <p:nvPr/>
            </p:nvSpPr>
            <p:spPr>
              <a:xfrm>
                <a:off x="1643050" y="3500430"/>
                <a:ext cx="3000396" cy="235745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137" name="136 Grupo"/>
          <p:cNvGrpSpPr/>
          <p:nvPr/>
        </p:nvGrpSpPr>
        <p:grpSpPr>
          <a:xfrm>
            <a:off x="4571985" y="4286249"/>
            <a:ext cx="2143140" cy="2000264"/>
            <a:chOff x="4571985" y="4286249"/>
            <a:chExt cx="2143140" cy="2000264"/>
          </a:xfrm>
        </p:grpSpPr>
        <p:sp>
          <p:nvSpPr>
            <p:cNvPr id="145" name="144 Elipse"/>
            <p:cNvSpPr/>
            <p:nvPr/>
          </p:nvSpPr>
          <p:spPr>
            <a:xfrm>
              <a:off x="4572009" y="5286381"/>
              <a:ext cx="1071570" cy="1000132"/>
            </a:xfrm>
            <a:prstGeom prst="ellipse">
              <a:avLst/>
            </a:prstGeom>
            <a:blipFill>
              <a:blip r:embed="rId21" cstate="print"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6" name="145 Elipse"/>
            <p:cNvSpPr/>
            <p:nvPr/>
          </p:nvSpPr>
          <p:spPr>
            <a:xfrm rot="10800000">
              <a:off x="5643555" y="5286349"/>
              <a:ext cx="1071570" cy="1000132"/>
            </a:xfrm>
            <a:prstGeom prst="ellipse">
              <a:avLst/>
            </a:prstGeom>
            <a:blipFill>
              <a:blip r:embed="rId21" cstate="print"/>
              <a:stretch>
                <a:fillRect/>
              </a:stretch>
            </a:blipFill>
            <a:ln w="12700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7" name="60 Grupo"/>
            <p:cNvGrpSpPr/>
            <p:nvPr/>
          </p:nvGrpSpPr>
          <p:grpSpPr>
            <a:xfrm>
              <a:off x="5643555" y="4286249"/>
              <a:ext cx="1071570" cy="1497453"/>
              <a:chOff x="1643050" y="1928794"/>
              <a:chExt cx="3000396" cy="3929090"/>
            </a:xfrm>
            <a:gradFill>
              <a:gsLst>
                <a:gs pos="0">
                  <a:srgbClr val="5E9EFF"/>
                </a:gs>
                <a:gs pos="100000">
                  <a:srgbClr val="85C2FF"/>
                </a:gs>
                <a:gs pos="100000">
                  <a:srgbClr val="C4D6EB"/>
                </a:gs>
              </a:gsLst>
              <a:lin ang="5400000" scaled="0"/>
            </a:gradFill>
          </p:grpSpPr>
          <p:sp>
            <p:nvSpPr>
              <p:cNvPr id="155" name="154 Elipse"/>
              <p:cNvSpPr/>
              <p:nvPr/>
            </p:nvSpPr>
            <p:spPr>
              <a:xfrm>
                <a:off x="1643050" y="1928794"/>
                <a:ext cx="3000396" cy="3143272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6" name="155 Rectángulo"/>
              <p:cNvSpPr/>
              <p:nvPr/>
            </p:nvSpPr>
            <p:spPr>
              <a:xfrm>
                <a:off x="1643050" y="3500430"/>
                <a:ext cx="3000396" cy="235745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7 Grupo"/>
            <p:cNvGrpSpPr/>
            <p:nvPr/>
          </p:nvGrpSpPr>
          <p:grpSpPr>
            <a:xfrm>
              <a:off x="4571985" y="4286249"/>
              <a:ext cx="1071570" cy="1497453"/>
              <a:chOff x="1643050" y="1928794"/>
              <a:chExt cx="3000396" cy="3929090"/>
            </a:xfr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p:grpSpPr>
          <p:sp>
            <p:nvSpPr>
              <p:cNvPr id="153" name="8 Elipse"/>
              <p:cNvSpPr/>
              <p:nvPr/>
            </p:nvSpPr>
            <p:spPr>
              <a:xfrm>
                <a:off x="1643050" y="1928794"/>
                <a:ext cx="3000396" cy="3143272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4" name="9 Rectángulo"/>
              <p:cNvSpPr/>
              <p:nvPr/>
            </p:nvSpPr>
            <p:spPr>
              <a:xfrm>
                <a:off x="1643050" y="3500430"/>
                <a:ext cx="3000396" cy="235745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50" name="149 Imagen" descr="manza.png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72009" y="4551867"/>
              <a:ext cx="1071570" cy="1234580"/>
            </a:xfrm>
            <a:prstGeom prst="rect">
              <a:avLst/>
            </a:prstGeom>
          </p:spPr>
        </p:pic>
        <p:sp>
          <p:nvSpPr>
            <p:cNvPr id="152" name="151 CuadroTexto"/>
            <p:cNvSpPr txBox="1"/>
            <p:nvPr/>
          </p:nvSpPr>
          <p:spPr>
            <a:xfrm>
              <a:off x="4714885" y="4446898"/>
              <a:ext cx="785818" cy="553730"/>
            </a:xfrm>
            <a:prstGeom prst="rect">
              <a:avLst/>
            </a:prstGeom>
            <a:noFill/>
          </p:spPr>
          <p:txBody>
            <a:bodyPr wrap="square" rtlCol="0">
              <a:prstTxWarp prst="textDeflateBottom">
                <a:avLst>
                  <a:gd name="adj" fmla="val 55593"/>
                </a:avLst>
              </a:prstTxWarp>
              <a:spAutoFit/>
            </a:bodyPr>
            <a:lstStyle/>
            <a:p>
              <a:pPr algn="ctr"/>
              <a:r>
                <a:rPr lang="es-ES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Bell MT" pitchFamily="18" charset="0"/>
                </a:rPr>
                <a:t>MONTE  ZUMA</a:t>
              </a:r>
              <a:endParaRPr lang="es-E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Bell MT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lipse"/>
          <p:cNvSpPr/>
          <p:nvPr/>
        </p:nvSpPr>
        <p:spPr>
          <a:xfrm>
            <a:off x="2357406" y="1000132"/>
            <a:ext cx="1071570" cy="10001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572116" y="0"/>
            <a:ext cx="1071570" cy="1000132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3428976" y="0"/>
            <a:ext cx="1071570" cy="1000132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5 Elipse"/>
          <p:cNvSpPr/>
          <p:nvPr/>
        </p:nvSpPr>
        <p:spPr>
          <a:xfrm>
            <a:off x="4500546" y="0"/>
            <a:ext cx="1071570" cy="1000132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2357406" y="0"/>
            <a:ext cx="1071570" cy="1000132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1285836" y="0"/>
            <a:ext cx="1071570" cy="1000132"/>
          </a:xfrm>
          <a:prstGeom prst="ellipse">
            <a:avLst/>
          </a:prstGeom>
          <a:blipFill>
            <a:blip r:embed="rId5" cstate="print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2" name="51 Imagen" descr="Untitled-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2140" y="1000100"/>
            <a:ext cx="1104900" cy="1028700"/>
          </a:xfrm>
          <a:prstGeom prst="rect">
            <a:avLst/>
          </a:prstGeom>
        </p:spPr>
      </p:pic>
      <p:sp>
        <p:nvSpPr>
          <p:cNvPr id="33" name="32 Elipse"/>
          <p:cNvSpPr/>
          <p:nvPr/>
        </p:nvSpPr>
        <p:spPr>
          <a:xfrm>
            <a:off x="3500462" y="3071770"/>
            <a:ext cx="1071570" cy="1000132"/>
          </a:xfrm>
          <a:prstGeom prst="ellipse">
            <a:avLst/>
          </a:prstGeom>
          <a:blipFill>
            <a:blip r:embed="rId7" cstate="print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Elipse"/>
          <p:cNvSpPr/>
          <p:nvPr/>
        </p:nvSpPr>
        <p:spPr>
          <a:xfrm>
            <a:off x="4572008" y="3071770"/>
            <a:ext cx="1071570" cy="1000132"/>
          </a:xfrm>
          <a:prstGeom prst="ellipse">
            <a:avLst/>
          </a:prstGeom>
          <a:blipFill>
            <a:blip r:embed="rId7" cstate="print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" name="7 Grupo"/>
          <p:cNvGrpSpPr/>
          <p:nvPr/>
        </p:nvGrpSpPr>
        <p:grpSpPr>
          <a:xfrm>
            <a:off x="3500438" y="2071670"/>
            <a:ext cx="1071570" cy="1497453"/>
            <a:chOff x="1643050" y="1928794"/>
            <a:chExt cx="3000396" cy="3929090"/>
          </a:xfrm>
          <a:blipFill>
            <a:blip r:embed="rId7"/>
            <a:tile tx="0" ty="0" sx="100000" sy="100000" flip="none" algn="tl"/>
          </a:blipFill>
        </p:grpSpPr>
        <p:sp>
          <p:nvSpPr>
            <p:cNvPr id="42" name="8 Elipse"/>
            <p:cNvSpPr/>
            <p:nvPr/>
          </p:nvSpPr>
          <p:spPr>
            <a:xfrm>
              <a:off x="1643050" y="1928794"/>
              <a:ext cx="3000396" cy="3143272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9 Rectángulo"/>
            <p:cNvSpPr/>
            <p:nvPr/>
          </p:nvSpPr>
          <p:spPr>
            <a:xfrm>
              <a:off x="1643050" y="3500430"/>
              <a:ext cx="3000396" cy="235745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" name="60 Grupo"/>
          <p:cNvGrpSpPr/>
          <p:nvPr/>
        </p:nvGrpSpPr>
        <p:grpSpPr>
          <a:xfrm>
            <a:off x="4572008" y="2071670"/>
            <a:ext cx="1071570" cy="1497453"/>
            <a:chOff x="1643050" y="1928794"/>
            <a:chExt cx="3000396" cy="3929090"/>
          </a:xfrm>
          <a:blipFill>
            <a:blip r:embed="rId7"/>
            <a:tile tx="0" ty="0" sx="100000" sy="100000" flip="none" algn="tl"/>
          </a:blipFill>
        </p:grpSpPr>
        <p:sp>
          <p:nvSpPr>
            <p:cNvPr id="38" name="37 Elipse"/>
            <p:cNvSpPr/>
            <p:nvPr/>
          </p:nvSpPr>
          <p:spPr>
            <a:xfrm>
              <a:off x="1643050" y="1928794"/>
              <a:ext cx="3000396" cy="3143272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1643050" y="3500430"/>
              <a:ext cx="3000396" cy="235745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45 Grupo"/>
          <p:cNvGrpSpPr>
            <a:grpSpLocks noChangeAspect="1"/>
          </p:cNvGrpSpPr>
          <p:nvPr/>
        </p:nvGrpSpPr>
        <p:grpSpPr>
          <a:xfrm>
            <a:off x="3510574" y="2571736"/>
            <a:ext cx="1061434" cy="991200"/>
            <a:chOff x="571472" y="71414"/>
            <a:chExt cx="7510637" cy="6786586"/>
          </a:xfrm>
        </p:grpSpPr>
        <p:pic>
          <p:nvPicPr>
            <p:cNvPr id="44" name="43 Imagen" descr="jela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8992" y="71414"/>
              <a:ext cx="2286016" cy="3857653"/>
            </a:xfrm>
            <a:prstGeom prst="rect">
              <a:avLst/>
            </a:prstGeom>
          </p:spPr>
        </p:pic>
        <p:pic>
          <p:nvPicPr>
            <p:cNvPr id="45" name="44 Imagen" descr="torso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472" y="2571744"/>
              <a:ext cx="7510637" cy="4286256"/>
            </a:xfrm>
            <a:prstGeom prst="rect">
              <a:avLst/>
            </a:prstGeom>
          </p:spPr>
        </p:pic>
      </p:grpSp>
      <p:sp>
        <p:nvSpPr>
          <p:cNvPr id="47" name="46 CuadroTexto"/>
          <p:cNvSpPr txBox="1"/>
          <p:nvPr/>
        </p:nvSpPr>
        <p:spPr>
          <a:xfrm>
            <a:off x="3500438" y="228598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Lic. Gelatina</a:t>
            </a:r>
            <a:endParaRPr lang="es-ES" sz="1400" dirty="0"/>
          </a:p>
        </p:txBody>
      </p:sp>
      <p:sp>
        <p:nvSpPr>
          <p:cNvPr id="48" name="47 Rectángulo"/>
          <p:cNvSpPr/>
          <p:nvPr/>
        </p:nvSpPr>
        <p:spPr>
          <a:xfrm>
            <a:off x="214290" y="3000364"/>
            <a:ext cx="1071570" cy="1000132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</Words>
  <Application>Microsoft Office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 </dc:creator>
  <cp:lastModifiedBy>Julio César Enciso Alva</cp:lastModifiedBy>
  <cp:revision>18</cp:revision>
  <dcterms:created xsi:type="dcterms:W3CDTF">2010-01-08T20:58:21Z</dcterms:created>
  <dcterms:modified xsi:type="dcterms:W3CDTF">2014-01-10T07:37:04Z</dcterms:modified>
</cp:coreProperties>
</file>