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43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0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9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0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2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95638-4FE7-4038-80E7-29C81D1EF10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EF9B-5FB0-4B87-A51A-EC2885F58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2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7A9B-E6DF-4F4E-8F32-115CC9E34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Exercise: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4838A-3C12-4876-AA47-7A259656B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Developing agent programs for real 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2042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Developing agent programs for real 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toy problem is intended to illustrate or exercise various problem solving methods. It can be given a concise, exact description. </a:t>
            </a:r>
          </a:p>
          <a:p>
            <a:r>
              <a:rPr lang="en-IN" dirty="0"/>
              <a:t>A real world problem is one whose solutions people actually care about. Such problems tend not to have a single agreed-upon description, but we can give the general flavour of their formulations.</a:t>
            </a:r>
          </a:p>
        </p:txBody>
      </p:sp>
    </p:spTree>
    <p:extLst>
      <p:ext uri="{BB962C8B-B14F-4D97-AF65-F5344CB8AC3E}">
        <p14:creationId xmlns:p14="http://schemas.microsoft.com/office/powerpoint/2010/main" val="304355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E30D-0B65-43ED-A33A-8FE35724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3CFA-F91E-4D58-9571-76A6666E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Greedy Algorithm </a:t>
            </a:r>
          </a:p>
          <a:p>
            <a:r>
              <a:rPr lang="en-IN" dirty="0"/>
              <a:t>Algorithms that follow the idea that the best possible path/answer  at all intermediate steps eventually results in the answer of the overall problem.</a:t>
            </a:r>
          </a:p>
          <a:p>
            <a:r>
              <a:rPr lang="en-IN" dirty="0"/>
              <a:t>Closest solution that seems to provide an optimum solution is chosen </a:t>
            </a:r>
          </a:p>
          <a:p>
            <a:r>
              <a:rPr lang="en-IN" dirty="0"/>
              <a:t>This idea does not work for all problems but when it is applicable, it improves the time complexity greatly. </a:t>
            </a:r>
          </a:p>
          <a:p>
            <a:r>
              <a:rPr lang="en-IN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Kruskal’s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Prim’s algorithm for finding minimum spanning trees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algorithm for finding optimum Huffman trees</a:t>
            </a:r>
          </a:p>
        </p:txBody>
      </p:sp>
    </p:spTree>
    <p:extLst>
      <p:ext uri="{BB962C8B-B14F-4D97-AF65-F5344CB8AC3E}">
        <p14:creationId xmlns:p14="http://schemas.microsoft.com/office/powerpoint/2010/main" val="10304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Colouring Problem using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Graph colouring is a special case of graph labelling ; it is an assignment of labels traditionally called "colours" to elements of a graph subject to certain constraints.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Vertex coloring is a way of coloring the vertices of a graph such that no two adjacent vertices share the same color.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Edge coloring assigns a color to each edge so that no two adjacent edges share the same color.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Face/Map coloring of a planar graph assigns a color to each face or region so that no two faces that share a boundary have the same color -network routing as well.</a:t>
            </a:r>
          </a:p>
        </p:txBody>
      </p:sp>
    </p:spTree>
    <p:extLst>
      <p:ext uri="{BB962C8B-B14F-4D97-AF65-F5344CB8AC3E}">
        <p14:creationId xmlns:p14="http://schemas.microsoft.com/office/powerpoint/2010/main" val="233307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BA0D-9105-451E-84BE-3038B640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Vertex Coloring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46A2-8B1F-4600-9BCC-8A1F4C56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08" y="4202113"/>
            <a:ext cx="8946541" cy="16052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vertex coloring is an assignment of labels or colours to each vertex of a graph such that no edge connects two identically coloured vertices. The most common type of vertex coloring seeks to minimize the number of colours for a given graph.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743D1-D60F-4011-A1CF-FE9D0833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54" y="1853248"/>
            <a:ext cx="627785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Vertex Colouring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A0A192-2EFC-474B-BA2F-CB780AA3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42" y="1668783"/>
            <a:ext cx="4596448" cy="4196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5593B-05D8-4B16-BB5E-EBB49FB6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54" y="1668783"/>
            <a:ext cx="3383280" cy="41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Vertex Colouring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F1B20B-83FC-4042-98D5-97986D20FA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Output: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AD4CDC-1C63-4A4C-B2A2-E48FD7F1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03" y="3041774"/>
            <a:ext cx="2105319" cy="27435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988AC7-963C-4F9B-971F-24BBA2D6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01" y="2060068"/>
            <a:ext cx="3229160" cy="41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3CD-FC73-4969-8AD7-CEB1627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BD2D-0670-48B0-A787-C90DF4C8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VIVEK BURUGUDDA RA1911003010316</a:t>
            </a:r>
          </a:p>
          <a:p>
            <a:r>
              <a:rPr lang="en-IN" dirty="0"/>
              <a:t>HARSHIL AGARWAL RA1911003010325</a:t>
            </a:r>
          </a:p>
          <a:p>
            <a:r>
              <a:rPr lang="en-IN" dirty="0"/>
              <a:t>RITESH RAI RA1911003010333</a:t>
            </a:r>
          </a:p>
          <a:p>
            <a:r>
              <a:rPr lang="en-IN" dirty="0"/>
              <a:t>PUNEET SHARMA RA1911003010331</a:t>
            </a:r>
          </a:p>
          <a:p>
            <a:r>
              <a:rPr lang="en-IN" dirty="0"/>
              <a:t>PRAKHAR VIJAY RA1911003010337</a:t>
            </a:r>
          </a:p>
        </p:txBody>
      </p:sp>
    </p:spTree>
    <p:extLst>
      <p:ext uri="{BB962C8B-B14F-4D97-AF65-F5344CB8AC3E}">
        <p14:creationId xmlns:p14="http://schemas.microsoft.com/office/powerpoint/2010/main" val="2957969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340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Lab Exercise: 2</vt:lpstr>
      <vt:lpstr>Developing agent programs for real world problems</vt:lpstr>
      <vt:lpstr>Greedy Approach</vt:lpstr>
      <vt:lpstr>Graph Colouring Problem using Greedy Approach</vt:lpstr>
      <vt:lpstr>Vertex Coloring </vt:lpstr>
      <vt:lpstr>Vertex Colouring</vt:lpstr>
      <vt:lpstr>Vertex Colouring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Exercise: 2</dc:title>
  <dc:creator>Prakhar Vijay</dc:creator>
  <cp:lastModifiedBy>Prakhar Vijay</cp:lastModifiedBy>
  <cp:revision>2</cp:revision>
  <dcterms:created xsi:type="dcterms:W3CDTF">2022-01-28T05:03:15Z</dcterms:created>
  <dcterms:modified xsi:type="dcterms:W3CDTF">2022-02-04T04:46:19Z</dcterms:modified>
</cp:coreProperties>
</file>