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93" r:id="rId5"/>
    <p:sldId id="290" r:id="rId6"/>
    <p:sldId id="2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D8D4-ED92-6492-2BB3-0BE9A9655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5C126-BFA0-C254-DD7C-2561814B1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1640A-E49F-FCE9-D1A2-6924338D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8BD0-EEF5-459B-BB38-2CB1A30E874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E8D32-EB67-C452-D77C-218B328B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2DAF0-F151-4D1C-8EE2-476828D3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214C-39FA-4127-A523-FC155D9A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8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1E09-85C8-712C-B786-014B2F3D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14F3F-4F2F-FEDC-A350-4C19DFD52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775FE-0172-E6C8-F967-C748268C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8BD0-EEF5-459B-BB38-2CB1A30E874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325A1-3D23-6425-494B-BB293B30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4A888-96C7-BC46-277F-D7541642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214C-39FA-4127-A523-FC155D9A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3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39FAE-B04C-3856-0C69-065D6163C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06EFD-BFC8-CF60-C7FB-E7B5C6C9D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F181C-BDF5-B4C2-BB13-B4C1C9D6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8BD0-EEF5-459B-BB38-2CB1A30E874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86ED-424D-AF89-FAFC-DDF7EB69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EED8A-7E5C-A4BB-763B-F2697ECD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214C-39FA-4127-A523-FC155D9A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4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91B7-A666-E4A9-82A1-6E1300BF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A143-5F84-6585-465E-3EC2F8325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DDD40-79B5-D561-1DA7-9420221F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8BD0-EEF5-459B-BB38-2CB1A30E874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21F2F-38D4-9938-8B23-7CA8138F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4952-8182-DE81-F2AE-13E69427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214C-39FA-4127-A523-FC155D9A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6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71B2-CA98-F1F7-CD9C-83E78499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242B7-FA52-4CEF-7EC1-53827CD6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FACAA-E5D6-0677-1636-DEFCDA70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8BD0-EEF5-459B-BB38-2CB1A30E874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97BA3-EE1F-424F-22B1-81FCCCAC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1E618-636C-2984-D3CA-E872D838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214C-39FA-4127-A523-FC155D9A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8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FF13-6417-CD2D-FC78-F21EACCB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30DA-B473-E3CD-C828-7EE9DB6A8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FAF58-2688-AA56-13F7-82C4B3591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75285-5DB8-484D-1BDD-A150C31E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8BD0-EEF5-459B-BB38-2CB1A30E874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472CA-F72E-20A7-C184-8765E5EA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FE7F1-CDBC-132F-7154-2277E5B0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214C-39FA-4127-A523-FC155D9A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4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DF93-CE1D-8403-FA7B-659FC64F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7A0A7-BBDA-2748-D1BC-4BD76CC42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15C68-E567-EC7C-6888-F0D68EA15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A2379-527E-5429-2065-019716F0A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58730-0F91-F7DD-9FC9-8ED13F485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73383-0E9B-9F72-9D98-C71DB9A0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8BD0-EEF5-459B-BB38-2CB1A30E874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2AB83-FC57-D5DE-F056-022116A5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14795-BC37-113C-EF9D-7692B0AA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214C-39FA-4127-A523-FC155D9A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2F9C-B1B9-6250-B7E1-F1C32F7D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13EBE-1803-1BDC-0A4A-40C54FE5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8BD0-EEF5-459B-BB38-2CB1A30E874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B1E00-DF6A-D152-C7FD-50816077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991FD-C49F-DA8E-554C-EBFB0B58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214C-39FA-4127-A523-FC155D9A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6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D60FD-75EF-6299-5942-203FF466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8BD0-EEF5-459B-BB38-2CB1A30E874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97660-8369-7330-5132-11BBB5B2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653C1-9C4B-90BB-FC16-4CCDA25B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214C-39FA-4127-A523-FC155D9A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5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EEF5-14F9-8ED2-D7E1-4726A834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5FC9E-CF5A-4A81-8224-1822C6A14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14FC6-F65C-DE68-7294-3C82DD325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CF8B0-6E05-CE27-EAEE-4243BF5E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8BD0-EEF5-459B-BB38-2CB1A30E874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3D346-9B85-CFE5-20D5-44576B0D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CF0F0-E98E-33AD-39C5-17B06CD6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214C-39FA-4127-A523-FC155D9A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0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E5BF-F9CE-FCA4-7E87-43228C09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54208-A961-06ED-8E65-0B168F01A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49411-D887-A7D3-5260-1190E2B02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8D5AC-4C2A-16BC-0C6D-709E4EA5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8BD0-EEF5-459B-BB38-2CB1A30E874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40B73-FE08-3A9B-989A-A416B4CA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480E3-53E3-C276-234C-93625A52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214C-39FA-4127-A523-FC155D9A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683E6-5041-E24A-75D5-E8935680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2AD67-D41B-79CB-88E5-696AEB42A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39F2F-3BB8-52CF-A256-C58E86BD3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B58BD0-EEF5-459B-BB38-2CB1A30E874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C204E-7A4F-66E8-BF9C-0561BC3F9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525B4-1E0D-8D60-E445-BE209BA1B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F214C-39FA-4127-A523-FC155D9A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1B5E1-E6BF-3449-BEC3-F725443E2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6055" y="780057"/>
            <a:ext cx="4947745" cy="28284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.NET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32E9B-5D22-B195-1C26-26523C0D4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6055" y="3700594"/>
            <a:ext cx="4947745" cy="17468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Beginner Level (Session 3)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Block Arc 3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3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8F96D-F86F-5628-31E4-81BB8CD3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Overview</a:t>
            </a:r>
          </a:p>
        </p:txBody>
      </p:sp>
      <p:sp>
        <p:nvSpPr>
          <p:cNvPr id="7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C82B-FC74-960A-1345-301252F7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dirty="0"/>
              <a:t>Recap last session</a:t>
            </a:r>
          </a:p>
          <a:p>
            <a:r>
              <a:rPr lang="en-US" sz="2200" dirty="0"/>
              <a:t>User Management Project</a:t>
            </a:r>
          </a:p>
          <a:p>
            <a:pPr lvl="1"/>
            <a:r>
              <a:rPr lang="en-US" sz="2200" dirty="0"/>
              <a:t>CRUD Coding Session</a:t>
            </a:r>
          </a:p>
        </p:txBody>
      </p:sp>
    </p:spTree>
    <p:extLst>
      <p:ext uri="{BB962C8B-B14F-4D97-AF65-F5344CB8AC3E}">
        <p14:creationId xmlns:p14="http://schemas.microsoft.com/office/powerpoint/2010/main" val="121306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030F1-38AA-141A-7C51-9D8E330A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Last Session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52F4-D242-3B4B-597C-7EF136D8C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Web Fundamentals</a:t>
            </a:r>
          </a:p>
          <a:p>
            <a:r>
              <a:rPr lang="en-GB" sz="2200"/>
              <a:t>ASP.NET Core Deeper Introduction</a:t>
            </a:r>
          </a:p>
          <a:p>
            <a:pPr lvl="1"/>
            <a:r>
              <a:rPr lang="en-GB" sz="2200"/>
              <a:t>Deeper Intro into Project Structure</a:t>
            </a:r>
          </a:p>
          <a:p>
            <a:pPr lvl="1"/>
            <a:r>
              <a:rPr lang="en-GB" sz="2200"/>
              <a:t>Deeper Intro into routing</a:t>
            </a:r>
          </a:p>
          <a:p>
            <a:pPr lvl="1"/>
            <a:r>
              <a:rPr lang="en-US" sz="2200"/>
              <a:t>Razor Syntax</a:t>
            </a:r>
          </a:p>
          <a:p>
            <a:pPr lvl="1"/>
            <a:r>
              <a:rPr lang="en-US" sz="2200"/>
              <a:t>Tag Helpers</a:t>
            </a:r>
          </a:p>
          <a:p>
            <a:pPr lvl="1"/>
            <a:r>
              <a:rPr lang="en-US" sz="2200"/>
              <a:t>Serving static files (wwwroot)</a:t>
            </a:r>
          </a:p>
          <a:p>
            <a:r>
              <a:rPr lang="en-US" sz="2200"/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203615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2A5CA-4141-3372-34C7-7AEABAC3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CRUD Coding Session</a:t>
            </a:r>
          </a:p>
        </p:txBody>
      </p:sp>
      <p:pic>
        <p:nvPicPr>
          <p:cNvPr id="4" name="Picture 3" descr="Skrip komputer di layar">
            <a:extLst>
              <a:ext uri="{FF2B5EF4-FFF2-40B4-BE49-F238E27FC236}">
                <a16:creationId xmlns:a16="http://schemas.microsoft.com/office/drawing/2014/main" id="{33AE7574-3B38-9A93-86AD-56849A744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4722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3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D7DF-D3FD-E9F5-B970-E9A04D5E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QA?</a:t>
            </a:r>
          </a:p>
        </p:txBody>
      </p:sp>
      <p:pic>
        <p:nvPicPr>
          <p:cNvPr id="43" name="Picture 42" descr="Cute yellow robot">
            <a:extLst>
              <a:ext uri="{FF2B5EF4-FFF2-40B4-BE49-F238E27FC236}">
                <a16:creationId xmlns:a16="http://schemas.microsoft.com/office/drawing/2014/main" id="{08AE44B0-017C-88DF-A11F-D2AA1A568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8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389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ED23-881D-A422-E076-88678F3B1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Thank you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ccept">
            <a:extLst>
              <a:ext uri="{FF2B5EF4-FFF2-40B4-BE49-F238E27FC236}">
                <a16:creationId xmlns:a16="http://schemas.microsoft.com/office/drawing/2014/main" id="{3BEC0FC9-33A0-BE65-8FAE-7EAC2B16C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.NET </vt:lpstr>
      <vt:lpstr>Overview</vt:lpstr>
      <vt:lpstr>Last Session</vt:lpstr>
      <vt:lpstr>CRUD Coding Session</vt:lpstr>
      <vt:lpstr>QA?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</dc:title>
  <dc:creator>Emir Veledar</dc:creator>
  <cp:lastModifiedBy>Emir Veledar</cp:lastModifiedBy>
  <cp:revision>2</cp:revision>
  <dcterms:created xsi:type="dcterms:W3CDTF">2024-04-16T15:52:12Z</dcterms:created>
  <dcterms:modified xsi:type="dcterms:W3CDTF">2024-04-16T15:57:00Z</dcterms:modified>
</cp:coreProperties>
</file>