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3CEA-43C3-117B-7BD3-F5E14EEBB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EE357-1922-234E-7ABA-D7B6B143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1D0D-845D-91CE-4BA2-DDCED01B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D6C0-E287-8A78-AC42-EE4C39F2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B1FF-C5EB-FBAE-093E-3AFEDE44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A373-5F61-9179-53F8-DA58A69B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981E0-C887-3992-9DDC-971F25D2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A529-CF2B-179E-5B49-D0651B3A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C24F-D5B6-D509-67EE-0CF8B29C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F27D-DCB0-9B51-7D03-3E482379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F5E2-1579-2404-F9DA-BEDD84115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9E019-CF69-D8F5-F362-F45433D77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4FDC-B491-F333-3852-8F5FB191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F70E-8F00-BDE9-EEB8-35B767A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7E14-C182-84E9-6624-25D97999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6E9C-9486-9AD4-383F-1AE5DCDF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237E-9E87-3A88-FE34-B9D0438D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E0B7C-FD61-0627-B096-FAAC1A71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D3CE-82CE-D0F2-F57F-95E57D42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0A75-E1AC-A0E0-8448-A1AE4A6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01FC-9DA9-2B08-F794-8574866D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F362F-59E2-5F69-F12C-9FA18A1B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5108-08A0-FBEB-F3C0-E1F605DE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AF5A-C984-61B3-E7F5-BA1D9A16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35D7-9296-1184-1438-E0E89AA0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C3F3-2963-6E10-1C57-11770CDF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C474-F0DA-018B-9F4A-DF2DF3CD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8A5A8-FF95-5689-017A-02F44381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C6E4-DC86-8B41-7199-BFDCAD1C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24E15-0976-D34A-90ED-78CD8A62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B7084-6238-09C6-78F0-6A72259F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9D41-55C9-B9E2-8735-A5620F64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CBA4-D9CD-05ED-C9FF-06CA72172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A2BF7-2CBA-E2F3-6FF1-04B3EDA0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536A3-BD3E-14F2-05DD-47683DBB9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D77B8-0462-3131-47E9-64B59528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2D4B9-2AB5-27F1-8810-09E4843F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72BB6-4DBA-328F-832A-54BC2CE7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5BE4D-F10F-77CA-9FE3-7BB76FF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5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3FEC-79B7-8A7E-779C-55A7607A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8A4E7-B880-6779-9107-B9EBBB1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E5E5F-B801-4427-F1AD-C4DE819B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6FF1D-7B91-5907-906F-F6C9A66B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4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4C11-4F1B-5B9C-C465-91AE38CE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D5A0-0220-9C6B-264E-D4289522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95FAA-3C08-30C3-56F4-95BBC72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FF3D-B80F-A958-B4F5-AFF52F57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5BDC-3A67-AFFD-CEAC-996C50A8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14199-53A7-B1C9-B0CF-B3C2C1CB5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4F94C-614A-C508-F6E5-28936EF7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F44C2-69A7-3D63-52FA-7ADDF2C0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8B0-B935-BDC9-0602-D7565004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99F-5787-9297-9332-4BF3F08F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5FF9B-A6B5-7EAA-2E49-3D8597816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80EC5-1B3B-8CDF-2855-8F262D9E0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8100-4219-51B8-8480-733B059A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D7F-7DC7-2211-355E-CDFC3CC3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447FA-06BD-9452-DADE-738C6C3F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BF5AB-69B7-409F-BF36-1D62CA07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9480-48F5-4447-CD7E-6905E435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3780-7345-65E2-218B-A3B029548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F2F92-7D47-4780-AEE1-04E4BE55EC8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7BA5-10C6-7E51-DE7E-4B273F66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81DC-8156-04D6-3CEA-CB1F9E76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85E3-0B7C-4948-B1A3-B5EB05DB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4EE-46A8-7D59-139F-9AF784076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.NET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FD891-9BFE-7497-17FC-6AB0B3CC6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Intermediate Level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3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66472-24B2-EBA6-079C-38010DB2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Why Use Problem+JSON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4926-02DD-D69B-AD7C-263CE397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Standardization</a:t>
            </a:r>
          </a:p>
          <a:p>
            <a:pPr lvl="1"/>
            <a:r>
              <a:rPr lang="en-US" sz="2200"/>
              <a:t>Ensures a uniform format for error responses</a:t>
            </a:r>
          </a:p>
          <a:p>
            <a:r>
              <a:rPr lang="en-US" sz="2200"/>
              <a:t>Clarity</a:t>
            </a:r>
          </a:p>
          <a:p>
            <a:pPr lvl="1"/>
            <a:r>
              <a:rPr lang="en-US" sz="2200"/>
              <a:t>Improves the readability and understanding of error messages</a:t>
            </a:r>
          </a:p>
          <a:p>
            <a:r>
              <a:rPr lang="en-US" sz="2200"/>
              <a:t>Interoperability</a:t>
            </a:r>
          </a:p>
          <a:p>
            <a:pPr lvl="1"/>
            <a:r>
              <a:rPr lang="en-US" sz="2200"/>
              <a:t>Facilitates easier integration and debugging across different systems</a:t>
            </a:r>
          </a:p>
        </p:txBody>
      </p:sp>
    </p:spTree>
    <p:extLst>
      <p:ext uri="{BB962C8B-B14F-4D97-AF65-F5344CB8AC3E}">
        <p14:creationId xmlns:p14="http://schemas.microsoft.com/office/powerpoint/2010/main" val="30517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5F851-E808-DF5B-08BC-9CFC74F0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Problem+JSON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C895-4AD6-D1FD-B037-05D18B95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Attributes</a:t>
            </a:r>
          </a:p>
          <a:p>
            <a:pPr lvl="1"/>
            <a:r>
              <a:rPr lang="en-US" sz="2200"/>
              <a:t>Type: A URI reference that identifies the problem type</a:t>
            </a:r>
          </a:p>
          <a:p>
            <a:pPr lvl="1"/>
            <a:r>
              <a:rPr lang="en-US" sz="2200"/>
              <a:t>Title: A short, human-readable summary of the problem</a:t>
            </a:r>
          </a:p>
          <a:p>
            <a:pPr lvl="1"/>
            <a:r>
              <a:rPr lang="en-US" sz="2200"/>
              <a:t>Status: The HTTP status code (e.g., 404, 500)</a:t>
            </a:r>
          </a:p>
          <a:p>
            <a:pPr lvl="1"/>
            <a:r>
              <a:rPr lang="en-US" sz="2200"/>
              <a:t>Detail: A human-readable explanation specific to this occurrence of the problem</a:t>
            </a:r>
          </a:p>
          <a:p>
            <a:pPr lvl="1"/>
            <a:r>
              <a:rPr lang="en-US" sz="2200"/>
              <a:t>Instance: A URI reference that identifies the specific occurrence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8016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5F851-E808-DF5B-08BC-9CFC74F0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Error Response Examples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D826315-8030-409E-B996-4BA91FB9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232" y="2593633"/>
            <a:ext cx="7778798" cy="2444275"/>
          </a:xfrm>
        </p:spPr>
      </p:pic>
    </p:spTree>
    <p:extLst>
      <p:ext uri="{BB962C8B-B14F-4D97-AF65-F5344CB8AC3E}">
        <p14:creationId xmlns:p14="http://schemas.microsoft.com/office/powerpoint/2010/main" val="134025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1DD7B-80F3-3AE9-062A-4C92799A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A0F8-78FD-44A2-F8BE-6B2C884F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Meaningful “type “ URIs</a:t>
            </a:r>
          </a:p>
          <a:p>
            <a:pPr lvl="1"/>
            <a:r>
              <a:rPr lang="en-US" sz="2200" dirty="0"/>
              <a:t>Ensure “type” URIs point to documentation about the specific error</a:t>
            </a:r>
          </a:p>
          <a:p>
            <a:r>
              <a:rPr lang="en-US" sz="2200" dirty="0"/>
              <a:t>Provide Clear “title“ and ”detail”</a:t>
            </a:r>
          </a:p>
          <a:p>
            <a:pPr lvl="1"/>
            <a:r>
              <a:rPr lang="en-US" sz="2200" dirty="0"/>
              <a:t>Make sure error messages are concise yet informative</a:t>
            </a:r>
          </a:p>
          <a:p>
            <a:r>
              <a:rPr lang="en-US" sz="2200" dirty="0"/>
              <a:t>Include “instance” for Specific Errors</a:t>
            </a:r>
          </a:p>
          <a:p>
            <a:pPr lvl="1"/>
            <a:r>
              <a:rPr lang="en-US" sz="2200" dirty="0"/>
              <a:t>Use instance to link to more details about the specific occurrence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57150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B0B2-4849-CD4C-B1A8-1AF43F1A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B0B2-4849-CD4C-B1A8-1AF43F1A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QnA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D7A51-219C-FBC9-ECF5-0276F09B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6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5EE13-5E69-054A-15A6-F778EB83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413A-D631-5CFC-5A0B-8EE74527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Last Session Recap</a:t>
            </a:r>
          </a:p>
          <a:p>
            <a:r>
              <a:rPr lang="en-US" sz="2200"/>
              <a:t>JSON</a:t>
            </a:r>
          </a:p>
          <a:p>
            <a:r>
              <a:rPr lang="en-US" sz="2200"/>
              <a:t>Problem JSON</a:t>
            </a:r>
          </a:p>
          <a:p>
            <a:r>
              <a:rPr lang="en-US" sz="220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7929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4CD3E-138D-A8EC-D774-42ABF901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CBA2-0037-63E2-28ED-15F6C63A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JSON stands for JavaScript Object Notation</a:t>
            </a:r>
          </a:p>
          <a:p>
            <a:r>
              <a:rPr lang="en-US" sz="2200"/>
              <a:t>It is a lightweight data-interchange format</a:t>
            </a:r>
          </a:p>
          <a:p>
            <a:r>
              <a:rPr lang="en-US" sz="2200"/>
              <a:t>Easy for humans to read and write</a:t>
            </a:r>
          </a:p>
          <a:p>
            <a:r>
              <a:rPr lang="en-US" sz="2200"/>
              <a:t>Easy for machines to parse and generate</a:t>
            </a:r>
          </a:p>
        </p:txBody>
      </p:sp>
    </p:spTree>
    <p:extLst>
      <p:ext uri="{BB962C8B-B14F-4D97-AF65-F5344CB8AC3E}">
        <p14:creationId xmlns:p14="http://schemas.microsoft.com/office/powerpoint/2010/main" val="23621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FA8FA-9B92-4D72-3E97-122E9CA2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History of 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17B6-A163-1F0E-00D9-BE7B3418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Created by Douglas Crockford</a:t>
            </a:r>
          </a:p>
          <a:p>
            <a:r>
              <a:rPr lang="en-US" sz="2200"/>
              <a:t>Became popular with the rise of JavaScript and web development</a:t>
            </a:r>
          </a:p>
          <a:p>
            <a:r>
              <a:rPr lang="en-US" sz="2200"/>
              <a:t>Officially standardized as ECMA-404 and ISO/IEC 21778:2017</a:t>
            </a:r>
          </a:p>
        </p:txBody>
      </p:sp>
    </p:spTree>
    <p:extLst>
      <p:ext uri="{BB962C8B-B14F-4D97-AF65-F5344CB8AC3E}">
        <p14:creationId xmlns:p14="http://schemas.microsoft.com/office/powerpoint/2010/main" val="114291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075A-D5DC-81FA-B4BD-427E262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JSON Structure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3958-3A94-A980-5BE0-366AB1DD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Basic Structure</a:t>
            </a:r>
          </a:p>
          <a:p>
            <a:pPr lvl="1"/>
            <a:r>
              <a:rPr lang="en-US" sz="2200"/>
              <a:t>Objects</a:t>
            </a:r>
          </a:p>
          <a:p>
            <a:pPr lvl="1"/>
            <a:r>
              <a:rPr lang="en-US" sz="2200"/>
              <a:t>Arrays</a:t>
            </a:r>
          </a:p>
          <a:p>
            <a:r>
              <a:rPr lang="en-US" sz="2200"/>
              <a:t>Data Types</a:t>
            </a:r>
          </a:p>
          <a:p>
            <a:pPr lvl="1"/>
            <a:r>
              <a:rPr lang="en-US" sz="2200"/>
              <a:t>Strings</a:t>
            </a:r>
          </a:p>
          <a:p>
            <a:pPr lvl="1"/>
            <a:r>
              <a:rPr lang="en-US" sz="2200"/>
              <a:t>Numbers</a:t>
            </a:r>
          </a:p>
          <a:p>
            <a:pPr lvl="1"/>
            <a:r>
              <a:rPr lang="en-US" sz="2200"/>
              <a:t>Objects</a:t>
            </a:r>
          </a:p>
          <a:p>
            <a:pPr lvl="1"/>
            <a:r>
              <a:rPr lang="en-US" sz="2200"/>
              <a:t>Arrays</a:t>
            </a:r>
          </a:p>
          <a:p>
            <a:pPr lvl="1"/>
            <a:r>
              <a:rPr lang="en-US" sz="2200"/>
              <a:t>Booleans</a:t>
            </a:r>
          </a:p>
          <a:p>
            <a:pPr lvl="1"/>
            <a:r>
              <a:rPr lang="en-US" sz="220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8974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075A-D5DC-81FA-B4BD-427E262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 of JSON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E7AE9EE-4398-7886-0CF2-20CCE9D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623" y="2535887"/>
            <a:ext cx="6633706" cy="2710156"/>
          </a:xfrm>
        </p:spPr>
      </p:pic>
    </p:spTree>
    <p:extLst>
      <p:ext uri="{BB962C8B-B14F-4D97-AF65-F5344CB8AC3E}">
        <p14:creationId xmlns:p14="http://schemas.microsoft.com/office/powerpoint/2010/main" val="27590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A9753-6D0F-DFA7-5FAE-AF332225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JSON vs XML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FD99-0291-B6AF-3454-04C41421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Simplicity</a:t>
            </a:r>
          </a:p>
          <a:p>
            <a:pPr lvl="1"/>
            <a:r>
              <a:rPr lang="en-US" sz="2200"/>
              <a:t>JSON is more readable and less verbose than XML</a:t>
            </a:r>
          </a:p>
          <a:p>
            <a:r>
              <a:rPr lang="en-US" sz="2200"/>
              <a:t>Data Types</a:t>
            </a:r>
          </a:p>
          <a:p>
            <a:pPr lvl="1"/>
            <a:r>
              <a:rPr lang="en-US" sz="2200"/>
              <a:t>JSON supports different data types directly, XML relies on schemas</a:t>
            </a:r>
          </a:p>
          <a:p>
            <a:r>
              <a:rPr lang="en-US" sz="2200"/>
              <a:t>Usage</a:t>
            </a:r>
          </a:p>
          <a:p>
            <a:pPr lvl="1"/>
            <a:r>
              <a:rPr lang="en-US" sz="2200"/>
              <a:t>JSON is often used in web APIs and configuration files, XML is used in older systems and documents</a:t>
            </a:r>
          </a:p>
        </p:txBody>
      </p:sp>
    </p:spTree>
    <p:extLst>
      <p:ext uri="{BB962C8B-B14F-4D97-AF65-F5344CB8AC3E}">
        <p14:creationId xmlns:p14="http://schemas.microsoft.com/office/powerpoint/2010/main" val="55478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92126-1E82-934C-F21F-DE7EA360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Using JSON in .NET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3438-E3FA-D883-4F1E-D4D86992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System.Text.Json</a:t>
            </a:r>
          </a:p>
          <a:p>
            <a:r>
              <a:rPr lang="en-US" sz="2200"/>
              <a:t>Newtonsoft.Json</a:t>
            </a:r>
          </a:p>
        </p:txBody>
      </p:sp>
    </p:spTree>
    <p:extLst>
      <p:ext uri="{BB962C8B-B14F-4D97-AF65-F5344CB8AC3E}">
        <p14:creationId xmlns:p14="http://schemas.microsoft.com/office/powerpoint/2010/main" val="382325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9142D-78B5-AD6D-8B87-25815004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Problem+JSON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5597-4CE5-089B-FACC-77F2D972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 standardized format for error responses in HTTP APIs</a:t>
            </a:r>
          </a:p>
          <a:p>
            <a:r>
              <a:rPr lang="en-US" sz="2200"/>
              <a:t>Defined by RFC 7807 (Problem Details for HTTP APIs)</a:t>
            </a:r>
          </a:p>
          <a:p>
            <a:r>
              <a:rPr lang="en-US" sz="2200"/>
              <a:t>Provide a consistent structure for conveying error information in APIs</a:t>
            </a:r>
          </a:p>
        </p:txBody>
      </p:sp>
    </p:spTree>
    <p:extLst>
      <p:ext uri="{BB962C8B-B14F-4D97-AF65-F5344CB8AC3E}">
        <p14:creationId xmlns:p14="http://schemas.microsoft.com/office/powerpoint/2010/main" val="297766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.NET </vt:lpstr>
      <vt:lpstr>Overview</vt:lpstr>
      <vt:lpstr>JSON</vt:lpstr>
      <vt:lpstr>History of JSON</vt:lpstr>
      <vt:lpstr>JSON Structure</vt:lpstr>
      <vt:lpstr>Example of JSON</vt:lpstr>
      <vt:lpstr>JSON vs XML</vt:lpstr>
      <vt:lpstr>Using JSON in .NET</vt:lpstr>
      <vt:lpstr>Problem+JSON</vt:lpstr>
      <vt:lpstr>Why Use Problem+JSON</vt:lpstr>
      <vt:lpstr>Problem+JSON Structure</vt:lpstr>
      <vt:lpstr>Error Response Examples</vt:lpstr>
      <vt:lpstr>Best Practices</vt:lpstr>
      <vt:lpstr>Validation</vt:lpstr>
      <vt:lpstr>QnA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Veledar</dc:creator>
  <cp:lastModifiedBy>Emir Veledar</cp:lastModifiedBy>
  <cp:revision>9</cp:revision>
  <dcterms:created xsi:type="dcterms:W3CDTF">2024-06-25T15:23:54Z</dcterms:created>
  <dcterms:modified xsi:type="dcterms:W3CDTF">2024-07-02T10:52:36Z</dcterms:modified>
</cp:coreProperties>
</file>