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Alarm Clock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48"/>
            <a:ext cx="77724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Jean-Luc Desroches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Kevin Kan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is it?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16400"/>
            <a:ext cx="8229600" cy="293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/>
              <a:t>Alarm clock that will play your favourite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song to wake you up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Implemented Features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CoreData Framework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Stores persistent data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Used to store time display format and alarm time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MediaPlayer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Allows interface with the iOS media player</a:t>
            </a:r>
          </a:p>
          <a:p>
            <a:pPr indent="-381000" lvl="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Used to pick your music and play music on alarm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Retrospective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CoreData Framework posed significant learning curve, but managed to overcome it with by reading and saving data both alarm and format data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MediaPlayer does load song list, but lack of background persistence limited playing music without alarm trigger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we learned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iOS implements a large library of functionality which loads based only on an apps needs, and implements the swift programming language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iOS maintains it’s slim profile by limiting the inclusion of assumed functionalities, leaving it to the developers to distinctly define the apps functionality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