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8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11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70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69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2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512" y="5559721"/>
            <a:ext cx="9890897" cy="27234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280" y="7374804"/>
            <a:ext cx="4789176" cy="7150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773" y="8585011"/>
            <a:ext cx="4511109" cy="601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89982" y="7271563"/>
            <a:ext cx="4221358" cy="114889"/>
            <a:chOff x="13189982" y="7271563"/>
            <a:chExt cx="4221358" cy="1148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3189982" y="7271563"/>
              <a:ext cx="4221358" cy="1148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75721" y="7275798"/>
            <a:ext cx="2640075" cy="21186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35849" y="-152381"/>
            <a:ext cx="12835580" cy="2816036"/>
            <a:chOff x="5735849" y="-152381"/>
            <a:chExt cx="12835580" cy="2816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5849" y="-152381"/>
              <a:ext cx="12835580" cy="2816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32165" y="3713035"/>
            <a:ext cx="9465768" cy="4973944"/>
            <a:chOff x="7432165" y="3713035"/>
            <a:chExt cx="9465768" cy="49739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324" y="1461289"/>
              <a:ext cx="18933333" cy="995238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2165" y="3713035"/>
              <a:ext cx="9465768" cy="49739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6381" y="4557531"/>
            <a:ext cx="9646239" cy="114889"/>
            <a:chOff x="916381" y="4557531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916381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260" y="680373"/>
            <a:ext cx="2125371" cy="471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661" y="2897629"/>
            <a:ext cx="3998702" cy="10943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39050" y="3392868"/>
            <a:ext cx="9504975" cy="5010928"/>
            <a:chOff x="7139050" y="3392868"/>
            <a:chExt cx="9504975" cy="50109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050" y="3392868"/>
              <a:ext cx="9504975" cy="501092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8311" y="4070975"/>
            <a:ext cx="4604365" cy="43366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25125" y="2603854"/>
            <a:ext cx="12917944" cy="114889"/>
            <a:chOff x="5725125" y="2603854"/>
            <a:chExt cx="12917944" cy="1148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5725125" y="2603854"/>
              <a:ext cx="12917944" cy="114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38095" y="1736152"/>
            <a:ext cx="4923810" cy="1258412"/>
            <a:chOff x="8338095" y="1736152"/>
            <a:chExt cx="4923810" cy="1258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3810" y="1701867"/>
              <a:ext cx="777124" cy="41324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3810" y="2178382"/>
              <a:ext cx="1081574" cy="41141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3753" y="2673620"/>
              <a:ext cx="2472395" cy="4502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57143" y="1736152"/>
            <a:ext cx="4923810" cy="1258412"/>
            <a:chOff x="13257143" y="1736152"/>
            <a:chExt cx="4923810" cy="12584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22858" y="1701868"/>
              <a:ext cx="777121" cy="41278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2858" y="2178382"/>
              <a:ext cx="1947374" cy="43815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22858" y="2673620"/>
              <a:ext cx="1555390" cy="4502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38095" y="3496467"/>
            <a:ext cx="4923810" cy="1265708"/>
            <a:chOff x="8338095" y="3496467"/>
            <a:chExt cx="4923810" cy="12657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3810" y="3462182"/>
              <a:ext cx="777121" cy="41256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3810" y="3945991"/>
              <a:ext cx="1085227" cy="41141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3810" y="4441229"/>
              <a:ext cx="1555390" cy="4502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38095" y="5975181"/>
            <a:ext cx="4923810" cy="1265698"/>
            <a:chOff x="8338095" y="5975181"/>
            <a:chExt cx="4923810" cy="12656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3810" y="5940896"/>
              <a:ext cx="777121" cy="41278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3810" y="6424696"/>
              <a:ext cx="1085227" cy="41141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93753" y="6919934"/>
              <a:ext cx="1787841" cy="4502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57143" y="5927562"/>
            <a:ext cx="4923810" cy="1284746"/>
            <a:chOff x="13257143" y="5927562"/>
            <a:chExt cx="4923810" cy="12847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22858" y="5893277"/>
              <a:ext cx="777121" cy="41301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22858" y="6396125"/>
              <a:ext cx="2199025" cy="44661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22858" y="6891363"/>
              <a:ext cx="926605" cy="4466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38095" y="7712438"/>
            <a:ext cx="4923810" cy="1284746"/>
            <a:chOff x="8338095" y="7712438"/>
            <a:chExt cx="4923810" cy="12847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03810" y="7678153"/>
              <a:ext cx="777121" cy="4130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3810" y="8181001"/>
              <a:ext cx="1947374" cy="43815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3810" y="8676239"/>
              <a:ext cx="1555390" cy="4502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57143" y="3496467"/>
            <a:ext cx="4923810" cy="1265708"/>
            <a:chOff x="13257143" y="3496467"/>
            <a:chExt cx="4923810" cy="126570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22858" y="3462182"/>
              <a:ext cx="777121" cy="41301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22858" y="3945991"/>
              <a:ext cx="1085227" cy="411417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22858" y="4441229"/>
              <a:ext cx="1555390" cy="4502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04748" y="5574567"/>
            <a:ext cx="9514270" cy="10380"/>
            <a:chOff x="7104748" y="5574567"/>
            <a:chExt cx="9514270" cy="1038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7104748" y="5574567"/>
              <a:ext cx="9514270" cy="103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04767" y="1443368"/>
            <a:ext cx="9514251" cy="10380"/>
            <a:chOff x="7104767" y="1443368"/>
            <a:chExt cx="9514251" cy="1038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7104767" y="1443368"/>
              <a:ext cx="9514251" cy="1038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57143" y="7712438"/>
            <a:ext cx="4923810" cy="1284746"/>
            <a:chOff x="13257143" y="7712438"/>
            <a:chExt cx="4923810" cy="128474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22858" y="7678153"/>
              <a:ext cx="777121" cy="413017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22858" y="8181001"/>
              <a:ext cx="1104426" cy="41141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22858" y="8676239"/>
              <a:ext cx="926605" cy="446617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9260" y="680373"/>
            <a:ext cx="1664126" cy="47173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7372" y="2858363"/>
            <a:ext cx="2000008" cy="1094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4" y="590476"/>
            <a:ext cx="18857143" cy="5790476"/>
            <a:chOff x="-285714" y="590476"/>
            <a:chExt cx="18857143" cy="57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714" y="590476"/>
              <a:ext cx="18857143" cy="57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94231" y="4323580"/>
            <a:ext cx="9830548" cy="4475043"/>
            <a:chOff x="-894231" y="4323580"/>
            <a:chExt cx="9830548" cy="4475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94231" y="4323580"/>
              <a:ext cx="9830548" cy="44750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240" y="5482773"/>
            <a:ext cx="5685107" cy="6856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397" y="5784592"/>
            <a:ext cx="6881284" cy="21021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52381" y="9428571"/>
            <a:ext cx="19371429" cy="1085714"/>
            <a:chOff x="-152381" y="9428571"/>
            <a:chExt cx="19371429" cy="10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2381" y="9428571"/>
              <a:ext cx="19371429" cy="10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59380" y="1643807"/>
            <a:ext cx="10307286" cy="6693339"/>
            <a:chOff x="7559380" y="1643807"/>
            <a:chExt cx="10307286" cy="66933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4359" y="-1271691"/>
              <a:ext cx="20619048" cy="1339047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9380" y="1643807"/>
              <a:ext cx="10307286" cy="66933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9260" y="680373"/>
            <a:ext cx="1145288" cy="4717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98810" y="2217821"/>
            <a:ext cx="2376176" cy="1478308"/>
            <a:chOff x="4698810" y="2217821"/>
            <a:chExt cx="2376176" cy="14783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8810" y="2217821"/>
              <a:ext cx="2376176" cy="1478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28571" y="1237724"/>
            <a:ext cx="6171429" cy="2525966"/>
            <a:chOff x="11028571" y="1237724"/>
            <a:chExt cx="6171429" cy="2525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730" y="135931"/>
              <a:ext cx="12342857" cy="505714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8571" y="1237724"/>
              <a:ext cx="6171429" cy="2525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8571" y="3887230"/>
            <a:ext cx="6171429" cy="2525966"/>
            <a:chOff x="11028571" y="3887230"/>
            <a:chExt cx="6171429" cy="25259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730" y="2785437"/>
              <a:ext cx="12342857" cy="505714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8571" y="3887230"/>
              <a:ext cx="6171429" cy="25259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28571" y="6536736"/>
            <a:ext cx="6171429" cy="2525966"/>
            <a:chOff x="11028571" y="6536736"/>
            <a:chExt cx="6171429" cy="25259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730" y="5434943"/>
              <a:ext cx="12342857" cy="505714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8571" y="6536736"/>
              <a:ext cx="6171429" cy="252596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260" y="2993622"/>
            <a:ext cx="3126713" cy="4717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8725" y="2304839"/>
            <a:ext cx="1783004" cy="6856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260" y="5375879"/>
            <a:ext cx="4834974" cy="4717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8725" y="4687097"/>
            <a:ext cx="2534414" cy="6856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9260" y="7805756"/>
            <a:ext cx="4983203" cy="139226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8725" y="7116973"/>
            <a:ext cx="2117281" cy="6856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96953" y="9536953"/>
            <a:ext cx="3526859" cy="3885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34506" y="4561908"/>
            <a:ext cx="9646239" cy="114889"/>
            <a:chOff x="5134506" y="4561908"/>
            <a:chExt cx="9646239" cy="1148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6200000">
              <a:off x="5134506" y="4561908"/>
              <a:ext cx="9646239" cy="1148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9260" y="680372"/>
            <a:ext cx="1145290" cy="471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98884" y="-1272459"/>
            <a:ext cx="21115865" cy="3062864"/>
            <a:chOff x="-2398884" y="-1272459"/>
            <a:chExt cx="21115865" cy="30628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98884" y="-1272459"/>
              <a:ext cx="21115865" cy="3062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7371" y="2297755"/>
            <a:ext cx="8094283" cy="6692721"/>
            <a:chOff x="757371" y="2297755"/>
            <a:chExt cx="8094283" cy="6692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71" y="2297755"/>
              <a:ext cx="8094283" cy="66927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1657" y="2392757"/>
            <a:ext cx="7865711" cy="6482853"/>
            <a:chOff x="871657" y="2392757"/>
            <a:chExt cx="7865711" cy="64828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638531" y="-431717"/>
              <a:ext cx="15733333" cy="1297142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657" y="2392757"/>
              <a:ext cx="7865711" cy="64828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71429" y="2297755"/>
            <a:ext cx="8056963" cy="6692721"/>
            <a:chOff x="9371429" y="2297755"/>
            <a:chExt cx="8056963" cy="66927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1429" y="2297755"/>
              <a:ext cx="8056963" cy="66927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90476" y="2392757"/>
            <a:ext cx="7841046" cy="6501900"/>
            <a:chOff x="9490476" y="2392757"/>
            <a:chExt cx="7841046" cy="65019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1055" y="-439998"/>
              <a:ext cx="15685714" cy="1300952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90476" y="2392757"/>
              <a:ext cx="7841046" cy="65019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0458" y="609585"/>
            <a:ext cx="2240383" cy="10943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172776" y="1732960"/>
            <a:ext cx="19326505" cy="114889"/>
            <a:chOff x="-172776" y="1732960"/>
            <a:chExt cx="19326505" cy="1148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-172776" y="1732960"/>
              <a:ext cx="19326505" cy="114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70895" y="5306425"/>
            <a:ext cx="1219744" cy="1207298"/>
            <a:chOff x="6770895" y="5306425"/>
            <a:chExt cx="1219744" cy="1207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800000">
              <a:off x="6770895" y="5306425"/>
              <a:ext cx="1219744" cy="12072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9942" y="3300204"/>
            <a:ext cx="1219744" cy="1207298"/>
            <a:chOff x="6719942" y="3300204"/>
            <a:chExt cx="1219744" cy="1207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0">
              <a:off x="6719942" y="3300204"/>
              <a:ext cx="1219744" cy="1207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91402" y="4622525"/>
            <a:ext cx="6656217" cy="3975929"/>
            <a:chOff x="8591402" y="4622525"/>
            <a:chExt cx="6656217" cy="39759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1402" y="4622525"/>
              <a:ext cx="6656217" cy="39759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91402" y="1099529"/>
            <a:ext cx="6656217" cy="3227290"/>
            <a:chOff x="8591402" y="1099529"/>
            <a:chExt cx="6656217" cy="32272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1402" y="1099529"/>
              <a:ext cx="6656217" cy="32272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260" y="680373"/>
            <a:ext cx="1087687" cy="4717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7372" y="8291382"/>
            <a:ext cx="4749105" cy="10943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806349" y="1130473"/>
            <a:ext cx="1058275" cy="1299199"/>
            <a:chOff x="15806349" y="1130473"/>
            <a:chExt cx="1058275" cy="12991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06349" y="1130473"/>
              <a:ext cx="1058275" cy="12991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27410" y="1749744"/>
            <a:ext cx="659090" cy="5669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252922" y="5245099"/>
            <a:ext cx="1158579" cy="1217490"/>
            <a:chOff x="13252922" y="5245099"/>
            <a:chExt cx="1158579" cy="12174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2922" y="5245099"/>
              <a:ext cx="1158579" cy="12174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20649" y="5248504"/>
            <a:ext cx="1201294" cy="1210679"/>
            <a:chOff x="9620649" y="5248504"/>
            <a:chExt cx="1201294" cy="12106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0649" y="5248504"/>
              <a:ext cx="1201294" cy="12106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62479" y="6737785"/>
            <a:ext cx="1219135" cy="1232989"/>
            <a:chOff x="8862479" y="6737785"/>
            <a:chExt cx="1219135" cy="12329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62479" y="6737785"/>
              <a:ext cx="1219135" cy="12329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97487" y="6737785"/>
            <a:ext cx="1133034" cy="1133034"/>
            <a:chOff x="10297487" y="6737785"/>
            <a:chExt cx="1133034" cy="113303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97487" y="6737785"/>
              <a:ext cx="1133034" cy="11330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71780" y="6739313"/>
            <a:ext cx="2295465" cy="1147732"/>
            <a:chOff x="12671780" y="6739313"/>
            <a:chExt cx="2295465" cy="114773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71780" y="6739313"/>
              <a:ext cx="2295465" cy="11477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32687" y="3493391"/>
            <a:ext cx="990411" cy="990411"/>
            <a:chOff x="2132687" y="3493391"/>
            <a:chExt cx="990411" cy="99041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32687" y="3493391"/>
              <a:ext cx="990411" cy="9904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48729" y="3493391"/>
            <a:ext cx="956372" cy="972861"/>
            <a:chOff x="3148729" y="3493391"/>
            <a:chExt cx="956372" cy="97286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48729" y="3493391"/>
              <a:ext cx="956372" cy="97286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071299" y="3654331"/>
            <a:ext cx="908420" cy="908420"/>
            <a:chOff x="4071299" y="3654331"/>
            <a:chExt cx="908420" cy="90842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71299" y="3654331"/>
              <a:ext cx="908420" cy="90842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409652" y="4907494"/>
            <a:ext cx="927425" cy="927425"/>
            <a:chOff x="2409652" y="4907494"/>
            <a:chExt cx="927425" cy="92742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09652" y="4907494"/>
              <a:ext cx="927425" cy="9274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612074" y="4875162"/>
            <a:ext cx="992088" cy="992088"/>
            <a:chOff x="3612074" y="4875162"/>
            <a:chExt cx="992088" cy="99208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12074" y="4875162"/>
              <a:ext cx="992088" cy="99208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48571" y="2829509"/>
            <a:ext cx="5156687" cy="4403811"/>
            <a:chOff x="1048571" y="2829509"/>
            <a:chExt cx="5156687" cy="440381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571" y="2829509"/>
              <a:ext cx="5156687" cy="440381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194499" y="1378770"/>
            <a:ext cx="1202014" cy="1214406"/>
            <a:chOff x="12194499" y="1378770"/>
            <a:chExt cx="1202014" cy="121440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194499" y="1378770"/>
              <a:ext cx="1202014" cy="121440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854042" y="1931352"/>
            <a:ext cx="2467002" cy="1273291"/>
            <a:chOff x="8854042" y="1931352"/>
            <a:chExt cx="2467002" cy="127329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54042" y="1931352"/>
              <a:ext cx="2467002" cy="127329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137504" y="2713173"/>
            <a:ext cx="1316005" cy="1316005"/>
            <a:chOff x="12137504" y="2713173"/>
            <a:chExt cx="1316005" cy="131600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137504" y="2713173"/>
              <a:ext cx="1316005" cy="13160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141689" y="3530904"/>
            <a:ext cx="2323116" cy="368200"/>
            <a:chOff x="6141689" y="3530904"/>
            <a:chExt cx="2323116" cy="36820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800000">
              <a:off x="6141689" y="3530904"/>
              <a:ext cx="2323116" cy="36820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309543" y="3829845"/>
            <a:ext cx="2323116" cy="368200"/>
            <a:chOff x="6309543" y="3829845"/>
            <a:chExt cx="2323116" cy="36820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2600000">
              <a:off x="6309543" y="3829845"/>
              <a:ext cx="2323116" cy="36820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319157" y="5587529"/>
            <a:ext cx="2323116" cy="368200"/>
            <a:chOff x="6319157" y="5587529"/>
            <a:chExt cx="2323116" cy="36820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800000">
              <a:off x="6319157" y="5587529"/>
              <a:ext cx="2323116" cy="36820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144193" y="5882365"/>
            <a:ext cx="2323116" cy="368200"/>
            <a:chOff x="6144193" y="5882365"/>
            <a:chExt cx="2323116" cy="36820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9000000">
              <a:off x="6144193" y="5882365"/>
              <a:ext cx="2323116" cy="36820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529159" y="1780073"/>
            <a:ext cx="2099413" cy="236841"/>
            <a:chOff x="13529159" y="1780073"/>
            <a:chExt cx="2099413" cy="23684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29159" y="1780073"/>
              <a:ext cx="2099413" cy="2368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526518" y="2000587"/>
            <a:ext cx="2117926" cy="236841"/>
            <a:chOff x="13526518" y="2000587"/>
            <a:chExt cx="2117926" cy="236841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13526518" y="2000587"/>
              <a:ext cx="2117926" cy="2368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410" y="5764579"/>
            <a:ext cx="5862750" cy="19779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김진영</cp:lastModifiedBy>
  <cp:revision>2</cp:revision>
  <dcterms:created xsi:type="dcterms:W3CDTF">2021-07-19T01:33:02Z</dcterms:created>
  <dcterms:modified xsi:type="dcterms:W3CDTF">2021-07-18T16:40:12Z</dcterms:modified>
</cp:coreProperties>
</file>