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D00-A119-A5FF-C1CD-D7DF7219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D526-55F1-02CF-598E-09FBB08D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CD0C-F6AA-DA2E-97E9-96C5332A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C404-BF33-C626-D81C-E811FB7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9755-8324-548F-9564-95E76136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94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C68-D9D3-FA38-DA84-5C7434B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CB0D9-D2C3-E678-9626-CC3D725F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7FA8-15D4-8576-D9EC-ADB1C90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0940-FD9B-10BF-1E99-21DB9016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EFB1-960D-B19D-8933-02D0DD32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69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374B0-807C-BC42-1805-3BA3E0608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27D0-4EEF-95CE-DAD4-5997088A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C84D-386E-43B5-C181-B7CDF78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209E-F51C-5541-B544-E9088A73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A3AA-6C06-E17C-1E65-85F2A5A3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9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A56-2C41-979D-4E40-4B6D2B9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5FD6-407C-FB11-0A30-2B56E00E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6959-6FC5-B09C-2E20-8F9F9B7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2670-94F5-5B28-BB35-BA9D12E2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B92A-2555-B8D4-9EB2-0654B38A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93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8F21-71A5-8344-3DDE-37794D3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11F5-A1D5-FEFE-EA57-417C78BB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D31E-51F9-F32B-6618-D1E5BC7A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F446-D592-D7B4-070A-373C7C3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04FA-B90F-3FAF-388F-32A71649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7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ED7A-BA52-A7EC-4883-7E02DE3D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E174-5D35-1319-3C0E-8E0E15B9F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86427-F3C9-39CB-8715-C8EAD7A9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342B-53EF-903D-22A3-4370E9A1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95B2-C296-FFE4-F758-2B4B272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2583-5DAE-D5D3-468D-5FE02AD5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0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F16-4B61-6E3D-AED4-B948093F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E434-1644-BD43-5555-A62BB7FE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C1A20-DE0F-D282-8803-55E753F5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A9C8-B472-20CE-70A8-136C222D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2AE78-C102-A397-A5B4-A8BE4409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F780-92B4-B624-C20A-EF6C3797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40541-77E3-DA45-9489-144CF0A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9B746-8A6C-C003-98C4-F58E7D9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0375-5E65-F70F-FEAF-B8D9A87E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475-2E34-3C86-A5CB-EA4E1F7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1614D-D203-59E9-B530-9A813988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D7D7-2209-EB04-8A9C-A2CA258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8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735ED-6560-39A4-1205-F16F00A6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BEC6-44F3-F27F-B2BF-C2CFEC5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94E0-7B84-E2B7-C723-634262C0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5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95C-5380-A929-72A0-02D2B548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4DCC-8640-AC70-E8EE-2C2DDDAB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0A44E-4DA6-A943-4841-7BB4B882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9CFB8-B7C1-BC5D-E854-B079B6A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4398-3E25-DC4B-0FCE-BC41A85B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1CFD-98E3-A894-736C-3F87849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8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2645-2DD3-FE00-A826-B5D66290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94DB3-B9CB-3A6A-E7C0-5FB61A131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3675-964A-E22B-2A43-EF213D5E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EC66-2580-2D98-9150-909B3749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A58B-F94D-6786-2E79-4BA43A1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3B48-C9DE-32BE-6925-C75A90C2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2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BDC72-22F3-B579-9FB9-176B4A2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508A-F1E2-5C5C-ABAC-29E8D9D2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192C-12B4-9846-7E46-768840C8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CC21-9313-1BBD-21CD-9ABED8C5F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7D8-548B-954F-8608-1B39A69E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6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6FE-5848-C924-EA91-77D5B43A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99" y="556162"/>
            <a:ext cx="9144000" cy="79244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Wat is </a:t>
            </a:r>
            <a:r>
              <a:rPr lang="en-US" b="1" dirty="0" err="1"/>
              <a:t>datascience</a:t>
            </a:r>
            <a:r>
              <a:rPr lang="en-US" b="1" dirty="0"/>
              <a:t>?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C918-B5C8-FA8C-813E-DD59204D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13" y="1579600"/>
            <a:ext cx="11742174" cy="5278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Door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technieken</a:t>
            </a:r>
            <a:r>
              <a:rPr lang="en-US" dirty="0"/>
              <a:t> </a:t>
            </a:r>
            <a:r>
              <a:rPr lang="en-US" dirty="0" err="1"/>
              <a:t>inzichten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over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data is </a:t>
            </a:r>
            <a:r>
              <a:rPr lang="en-US" dirty="0" err="1"/>
              <a:t>gelijk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 van </a:t>
            </a:r>
            <a:r>
              <a:rPr lang="en-US" dirty="0" err="1"/>
              <a:t>datascience</a:t>
            </a:r>
            <a:r>
              <a:rPr lang="en-US" dirty="0"/>
              <a:t> is het </a:t>
            </a:r>
            <a:r>
              <a:rPr lang="en-US" dirty="0" err="1"/>
              <a:t>zoeken</a:t>
            </a:r>
            <a:r>
              <a:rPr lang="en-US" dirty="0"/>
              <a:t> van </a:t>
            </a:r>
            <a:r>
              <a:rPr lang="en-US" dirty="0" err="1"/>
              <a:t>foutieve</a:t>
            </a:r>
            <a:r>
              <a:rPr lang="en-US" dirty="0"/>
              <a:t>/</a:t>
            </a:r>
            <a:r>
              <a:rPr lang="en-US" dirty="0" err="1"/>
              <a:t>inconsistente</a:t>
            </a:r>
            <a:r>
              <a:rPr lang="en-US" dirty="0"/>
              <a:t> data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afhandelen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Uiteindelijk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data </a:t>
            </a:r>
            <a:r>
              <a:rPr lang="en-US" dirty="0" err="1"/>
              <a:t>weergegeven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rapport.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23725-0EA4-F26A-C2FC-D34FA576B59B}"/>
              </a:ext>
            </a:extLst>
          </p:cNvPr>
          <p:cNvSpPr/>
          <p:nvPr/>
        </p:nvSpPr>
        <p:spPr>
          <a:xfrm>
            <a:off x="0" y="0"/>
            <a:ext cx="12192000" cy="786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89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Wat is datascience?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datascience?</dc:title>
  <dc:creator>TPC Aerts</dc:creator>
  <cp:lastModifiedBy>Bas van Turnhout</cp:lastModifiedBy>
  <cp:revision>4</cp:revision>
  <dcterms:created xsi:type="dcterms:W3CDTF">2023-03-13T10:05:28Z</dcterms:created>
  <dcterms:modified xsi:type="dcterms:W3CDTF">2023-03-13T11:47:44Z</dcterms:modified>
</cp:coreProperties>
</file>