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B5753-A883-3C3B-390E-E27A48C15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D03F1CF-8012-51AC-BDCF-7D2C0155C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2FA0ED-9A59-4761-9298-01A40557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5CB-1BD2-449D-B7B3-BE382B3D8488}" type="datetimeFigureOut">
              <a:rPr lang="nl-NL" smtClean="0"/>
              <a:t>13-3-2023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23F42F-29CE-8ABE-36AD-50D7975D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7709E4-61B1-BD70-454E-D7191781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B0E-0467-4D0E-B882-5F2FBC803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492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C42E6-1E53-8E0F-69C0-55FAD641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B65A2F2-F6D0-51BC-0292-44F2E7782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E02E37-560B-4312-966F-89C8D3AB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5CB-1BD2-449D-B7B3-BE382B3D8488}" type="datetimeFigureOut">
              <a:rPr lang="nl-NL" smtClean="0"/>
              <a:t>13-3-2023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3BD3BA-AD82-899A-5542-AB4C2B8C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461956-E65A-E081-CA36-DF2EC098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B0E-0467-4D0E-B882-5F2FBC803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577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04F8B8E-55A6-8827-4233-10817AE7D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A2F53F6-66D0-6C87-4AD3-8FB8C144E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7666B8-7A48-8A2D-DF72-2696091B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5CB-1BD2-449D-B7B3-BE382B3D8488}" type="datetimeFigureOut">
              <a:rPr lang="nl-NL" smtClean="0"/>
              <a:t>13-3-2023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4405A7-DA1F-0020-146C-904FDA22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945624-2A47-5E35-855A-254DCB9A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B0E-0467-4D0E-B882-5F2FBC803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67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7E7B4-36E5-985B-218F-F692557F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0664AC-E20B-E8C8-25BC-9660B07A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08423A-EE93-072B-C6BD-D2B4F748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5CB-1BD2-449D-B7B3-BE382B3D8488}" type="datetimeFigureOut">
              <a:rPr lang="nl-NL" smtClean="0"/>
              <a:t>13-3-2023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A2027A-DFC8-A0F8-DDEF-92971CDB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123875-45B9-4565-36F5-AFC97CF9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B0E-0467-4D0E-B882-5F2FBC803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44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477D1-6073-BCEA-4211-4398E54E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AED6455-809C-95AD-68FB-87A88973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495907-9BB3-59F0-1AFB-9EFE0ABB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5CB-1BD2-449D-B7B3-BE382B3D8488}" type="datetimeFigureOut">
              <a:rPr lang="nl-NL" smtClean="0"/>
              <a:t>13-3-2023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271A61-B626-52A3-4BCE-E0DBC819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B78A84-F09D-C699-9E25-FD964D80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B0E-0467-4D0E-B882-5F2FBC803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4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CD288-8AA4-9D0B-9A9A-EDC236DC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C8C2FF-4F0A-3A2B-0F0F-C5C4F1DD2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7E03553-7BFD-B58D-BD3B-8C771D65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48F2BA6-3F24-20CD-5195-A51032EC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5CB-1BD2-449D-B7B3-BE382B3D8488}" type="datetimeFigureOut">
              <a:rPr lang="nl-NL" smtClean="0"/>
              <a:t>13-3-2023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CAB9C72-06C4-707A-251B-307154C0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15121-4368-6664-9464-FC4EB5AC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B0E-0467-4D0E-B882-5F2FBC803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273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D6721-6A4C-EAD6-602B-3FEADA1C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7AA61EA-ADBF-552D-9B85-D4D3125C7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E52386-C34E-E24D-1753-3F1F9BC7A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0BF6225-F31F-AE45-FE14-0E98ADC06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9F54F6-6CD9-B60E-B6B0-4E294B828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0D8F570-984D-54DD-B881-9D836F68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5CB-1BD2-449D-B7B3-BE382B3D8488}" type="datetimeFigureOut">
              <a:rPr lang="nl-NL" smtClean="0"/>
              <a:t>13-3-2023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1F5E315-7B01-CA19-7DCD-7FFAC15A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A716456-8D1A-EDC9-9AB7-FC189CD4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B0E-0467-4D0E-B882-5F2FBC803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863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C6F83-3D26-D7CB-93D0-7D2151AF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B6C9FBD-A2AD-C422-659D-59977312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5CB-1BD2-449D-B7B3-BE382B3D8488}" type="datetimeFigureOut">
              <a:rPr lang="nl-NL" smtClean="0"/>
              <a:t>13-3-2023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0958AD3-A9E3-F6D8-FB00-5787A17A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1B41368-1910-D7C3-7E5A-28800643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B0E-0467-4D0E-B882-5F2FBC803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56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D15DD63-91CE-0E72-6437-457E4373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5CB-1BD2-449D-B7B3-BE382B3D8488}" type="datetimeFigureOut">
              <a:rPr lang="nl-NL" smtClean="0"/>
              <a:t>13-3-2023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8DFF0D-993E-5557-0242-D74ED5CE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DD79BE9-4139-516C-9DE7-B265D7D5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B0E-0467-4D0E-B882-5F2FBC803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58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21D6B-45C5-6806-A9DD-6311F14E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DD9824-BAFF-9C83-5810-7DB3BB30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C186CFE-0C74-9F71-BEF6-EA4309EE6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592DD3-2858-8A89-CF22-CA750BEB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5CB-1BD2-449D-B7B3-BE382B3D8488}" type="datetimeFigureOut">
              <a:rPr lang="nl-NL" smtClean="0"/>
              <a:t>13-3-2023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F176916-20EE-708B-DFD7-0C55C947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8043A00-93A7-EEDF-D156-B84DFE78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B0E-0467-4D0E-B882-5F2FBC803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30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2785F-9584-C597-573E-E7B05876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735803B-0F42-0718-C8A7-B00AC8D4E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7435E21-9B0A-4D36-466D-6959D72C5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FB6D1C-CD0B-2D47-411D-2DB899B6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35CB-1BD2-449D-B7B3-BE382B3D8488}" type="datetimeFigureOut">
              <a:rPr lang="nl-NL" smtClean="0"/>
              <a:t>13-3-2023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E4B42D-C171-BA6F-1653-21386E40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495BDCA-76B1-26B9-B0F2-BE6288C9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FB0E-0467-4D0E-B882-5F2FBC803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295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AF07B91-54E3-647F-BC99-DB85C058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AFEBE3-CC94-E64B-E271-05E03FB6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83A2A4-5338-7597-0FBB-7E8D7663B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35CB-1BD2-449D-B7B3-BE382B3D8488}" type="datetimeFigureOut">
              <a:rPr lang="nl-NL" smtClean="0"/>
              <a:t>13-3-2023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0191F2-1EDF-46F0-D7A4-43FD2E36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80C03A-BB70-1519-ECAF-A97C6E3A7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FB0E-0467-4D0E-B882-5F2FBC803E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963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0F8A8-7429-0068-0C47-47EABE13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Wat </a:t>
            </a:r>
            <a:r>
              <a:rPr lang="en-US" b="1" dirty="0" err="1"/>
              <a:t>zijn</a:t>
            </a:r>
            <a:r>
              <a:rPr lang="en-US" b="1" dirty="0"/>
              <a:t> de </a:t>
            </a:r>
            <a:r>
              <a:rPr lang="en-US" b="1" dirty="0" err="1"/>
              <a:t>bekenste</a:t>
            </a:r>
            <a:r>
              <a:rPr lang="en-US" b="1" dirty="0"/>
              <a:t> </a:t>
            </a:r>
            <a:r>
              <a:rPr lang="en-US" b="1" dirty="0" err="1"/>
              <a:t>datascience</a:t>
            </a:r>
            <a:r>
              <a:rPr lang="en-US" b="1" dirty="0"/>
              <a:t> tools</a:t>
            </a:r>
            <a:r>
              <a:rPr lang="nl-NL" b="1" dirty="0"/>
              <a:t>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462B3B-6B37-F6B2-3F37-AA3F2269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SAS</a:t>
            </a:r>
          </a:p>
          <a:p>
            <a:pPr lvl="1"/>
            <a:r>
              <a:rPr lang="nl-NL" dirty="0"/>
              <a:t>Statistiek </a:t>
            </a:r>
            <a:r>
              <a:rPr lang="nl-NL" dirty="0" err="1"/>
              <a:t>libraries</a:t>
            </a:r>
            <a:r>
              <a:rPr lang="nl-NL" dirty="0"/>
              <a:t> voor modeleren en organiseren van data</a:t>
            </a:r>
          </a:p>
          <a:p>
            <a:r>
              <a:rPr lang="nl-NL" dirty="0"/>
              <a:t>Apache </a:t>
            </a:r>
            <a:r>
              <a:rPr lang="nl-NL" dirty="0" err="1"/>
              <a:t>Spark</a:t>
            </a:r>
            <a:endParaRPr lang="nl-NL" dirty="0"/>
          </a:p>
          <a:p>
            <a:pPr lvl="1"/>
            <a:r>
              <a:rPr lang="nl-NL" dirty="0"/>
              <a:t>Real-time data verwerken, voorspellingen maken op datasets</a:t>
            </a:r>
          </a:p>
          <a:p>
            <a:r>
              <a:rPr lang="nl-NL" dirty="0" err="1"/>
              <a:t>BigML</a:t>
            </a:r>
            <a:endParaRPr lang="nl-NL" dirty="0"/>
          </a:p>
          <a:p>
            <a:pPr lvl="1"/>
            <a:r>
              <a:rPr lang="nl-NL" dirty="0"/>
              <a:t>Verkoop voorspellingen, risico analyse, product innovatie d.m.v. Machine Learning Algoritmen</a:t>
            </a:r>
          </a:p>
          <a:p>
            <a:r>
              <a:rPr lang="nl-NL" dirty="0"/>
              <a:t>D3.js</a:t>
            </a:r>
          </a:p>
          <a:p>
            <a:pPr lvl="1"/>
            <a:r>
              <a:rPr lang="nl-NL" dirty="0"/>
              <a:t>Javascript </a:t>
            </a:r>
            <a:r>
              <a:rPr lang="nl-NL" dirty="0" err="1"/>
              <a:t>library</a:t>
            </a:r>
            <a:r>
              <a:rPr lang="nl-NL" dirty="0"/>
              <a:t> om dynamische visualisaties en data analyses te maken in je browser</a:t>
            </a:r>
          </a:p>
        </p:txBody>
      </p:sp>
    </p:spTree>
    <p:extLst>
      <p:ext uri="{BB962C8B-B14F-4D97-AF65-F5344CB8AC3E}">
        <p14:creationId xmlns:p14="http://schemas.microsoft.com/office/powerpoint/2010/main" val="23455520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60</Words>
  <Application>Microsoft Office PowerPoint</Application>
  <PresentationFormat>Breedbeeld</PresentationFormat>
  <Paragraphs>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Wat zijn de bekenste datascience tools?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Tools</dc:title>
  <dc:creator>Bas van Turnhout</dc:creator>
  <cp:lastModifiedBy>Bas van Turnhout</cp:lastModifiedBy>
  <cp:revision>3</cp:revision>
  <dcterms:created xsi:type="dcterms:W3CDTF">2023-02-01T08:39:50Z</dcterms:created>
  <dcterms:modified xsi:type="dcterms:W3CDTF">2023-03-13T11:46:50Z</dcterms:modified>
</cp:coreProperties>
</file>