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4" r:id="rId3"/>
    <p:sldId id="263" r:id="rId4"/>
    <p:sldId id="260" r:id="rId5"/>
    <p:sldId id="261" r:id="rId6"/>
    <p:sldId id="270" r:id="rId7"/>
    <p:sldId id="267" r:id="rId8"/>
    <p:sldId id="269" r:id="rId9"/>
    <p:sldId id="268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athmind.com/wiki/deep-reinforcement-learning" TargetMode="External"/><Relationship Id="rId3" Type="http://schemas.openxmlformats.org/officeDocument/2006/relationships/hyperlink" Target="https://www.youtube.com/" TargetMode="External"/><Relationship Id="rId7" Type="http://schemas.openxmlformats.org/officeDocument/2006/relationships/hyperlink" Target="https://towardsdatascience.com/how-to-teach-an-ai-to-play-games-deep-reinforcement-learning-28f9b920440a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paperspace.com/dino-run/" TargetMode="External"/><Relationship Id="rId5" Type="http://schemas.openxmlformats.org/officeDocument/2006/relationships/hyperlink" Target="https://github.com/Sentdex/pygta5" TargetMode="External"/><Relationship Id="rId4" Type="http://schemas.openxmlformats.org/officeDocument/2006/relationships/hyperlink" Target="https://www.freecodecamp.org/news/deep-reinforcement-learning-where-to-start-291fb0058c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CSCI 599:</a:t>
            </a:r>
            <a:br>
              <a:rPr lang="en-US" sz="6600" dirty="0"/>
            </a:br>
            <a:r>
              <a:rPr lang="en-US" sz="6600" dirty="0" err="1"/>
              <a:t>Fireboy</a:t>
            </a:r>
            <a:r>
              <a:rPr lang="en-US" sz="6600" dirty="0"/>
              <a:t> and Watergirl (Zed)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9517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Aditi Swaroop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Mitali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Mehta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nigrah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bamb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Yash shah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naman Gupta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CE5DB5-8C95-4837-8033-13B60C3900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5" y="497048"/>
            <a:ext cx="5041783" cy="5863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9600" i="1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FE6C-CAEC-49AC-8845-068651D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changed our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138A-5CFD-490D-A23B-BC0F510B9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608944" cy="374819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Multi-agent reinforcement learning.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 useful information on the screen.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Would require immense amount of training.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056E93-41D6-4F82-95C1-93C8C0B05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27" y="2021090"/>
            <a:ext cx="6236353" cy="4195152"/>
          </a:xfrm>
        </p:spPr>
      </p:pic>
    </p:spTree>
    <p:extLst>
      <p:ext uri="{BB962C8B-B14F-4D97-AF65-F5344CB8AC3E}">
        <p14:creationId xmlns:p14="http://schemas.microsoft.com/office/powerpoint/2010/main" val="29779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7F7D-1C9E-410F-9663-2DD879E9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‘Zed’ provides us and how we use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1D1B-9A43-42EA-978A-1A770A3E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424386" cy="42082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Just like Fireboy and Watergirl but with a single agent.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Useful information on screen for assigning rewards.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Pytesseract for parsing and reading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cv2 for performing image manipulation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08B67-DECB-4A7F-BFA9-00EF8D5685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52" y="1933806"/>
            <a:ext cx="5998128" cy="4395361"/>
          </a:xfrm>
        </p:spPr>
      </p:pic>
    </p:spTree>
    <p:extLst>
      <p:ext uri="{BB962C8B-B14F-4D97-AF65-F5344CB8AC3E}">
        <p14:creationId xmlns:p14="http://schemas.microsoft.com/office/powerpoint/2010/main" val="4098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ACCA-E1F2-4A08-872F-2681A7D2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F221-74C0-460A-B237-A3A48B1A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Researched about Q-Learning and Deep Q-Networks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Read about reinforcement learning for games.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Implemented Deep Q-Learning for Cart-Pole Environment in OpenAi Gym (for practice).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Built a Q-Learning model for our agent.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Trained the model for 100 games, 100 </a:t>
            </a:r>
            <a:r>
              <a:rPr lang="en-US" sz="2400"/>
              <a:t>game-steps each.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49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49F6-97F0-483F-8B8E-D6B2A852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47-6900-435A-92BA-482439BF4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4624013" cy="4145676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Image-grab for real-time screenshots.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Fed to MobileNet feature extractor.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 map passed as current state to Q-Learning model (Dense neural network).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Interacts with environment by taking one of four 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OCR parsing on game window to assign reward for the action taken.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Reward passed to the Deep Q-network which adjusts its policy and learns over time.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647BF5-025F-46C9-9A32-7ACEE9BE8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1914919"/>
            <a:ext cx="5342108" cy="4431205"/>
          </a:xfrm>
        </p:spPr>
      </p:pic>
    </p:spTree>
    <p:extLst>
      <p:ext uri="{BB962C8B-B14F-4D97-AF65-F5344CB8AC3E}">
        <p14:creationId xmlns:p14="http://schemas.microsoft.com/office/powerpoint/2010/main" val="102631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7125-EF37-4912-9915-808623B4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50D8B-61F7-4F2D-AC0C-416387FE79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420140"/>
            <a:ext cx="4640262" cy="3149607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13A2E58E-9793-4D5B-80C1-54498E6C9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378810"/>
            <a:ext cx="4638675" cy="32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1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AFE6-F66F-463E-9D76-452605C8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0649-336E-4CFE-8800-0C002EF35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852225" cy="374819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Improve the reward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Train the agent on stage2 of the game (more complex).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Reduce total number of actions from 5 to 4.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Test the trained model.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7762FE-6FD3-4733-830E-05B80CF0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0" y="1984076"/>
            <a:ext cx="5641908" cy="4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8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B30-7CD3-48A5-ABEC-7A9A3F2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9823-4871-4074-A171-D0A792C48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3264995" cy="374819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color-clustering to gauge the energy bar.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Will be used to optimize/improve the reward function.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0F446-B1C7-4F53-9AB4-4FD3E5D78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420" y="2120900"/>
            <a:ext cx="6991840" cy="3932909"/>
          </a:xfrm>
        </p:spPr>
      </p:pic>
    </p:spTree>
    <p:extLst>
      <p:ext uri="{BB962C8B-B14F-4D97-AF65-F5344CB8AC3E}">
        <p14:creationId xmlns:p14="http://schemas.microsoft.com/office/powerpoint/2010/main" val="39000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4A0E-ACBE-4664-8BE3-361CD08D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B13C-BDE3-4311-8E9E-DEB5D4AC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u="sng" dirty="0">
                <a:hlinkClick r:id="rId2"/>
              </a:rPr>
              <a:t>https://www.google.com/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https://www.youtube.com/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https://www.freecodecamp.org/news/deep-reinforcement-learning-where-to-start-291fb0058c01/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https://github.com/Sentdex/pygta5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https://blog.paperspace.com/dino-run/</a:t>
            </a:r>
            <a:endParaRPr lang="en-US" dirty="0"/>
          </a:p>
          <a:p>
            <a:pPr lvl="0"/>
            <a:r>
              <a:rPr lang="en-US" u="sng" dirty="0">
                <a:hlinkClick r:id="rId7"/>
              </a:rPr>
              <a:t>https://towardsdatascience.com/how-to-teach-an-ai-to-play-games-deep-reinforcement-learning-28f9b920440a</a:t>
            </a:r>
            <a:endParaRPr lang="en-US" dirty="0"/>
          </a:p>
          <a:p>
            <a:pPr lvl="0"/>
            <a:r>
              <a:rPr lang="en-US" u="sng" dirty="0">
                <a:hlinkClick r:id="rId8"/>
              </a:rPr>
              <a:t>https://pathmind.com/wiki/deep-reinforcement-learning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229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{8F237B9E-75D2-46BE-B9A8-2F3A2FAE8B76}tf56160789</Template>
  <TotalTime>0</TotalTime>
  <Words>327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CSCI 599: Fireboy and Watergirl (Zed)</vt:lpstr>
      <vt:lpstr>Why we changed our game.</vt:lpstr>
      <vt:lpstr>What ‘Zed’ provides us and how we use it.</vt:lpstr>
      <vt:lpstr>Our Progress</vt:lpstr>
      <vt:lpstr>Our Approach</vt:lpstr>
      <vt:lpstr>Training stats</vt:lpstr>
      <vt:lpstr>What next?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2020-03-10T05:59:50Z</dcterms:created>
  <dcterms:modified xsi:type="dcterms:W3CDTF">2020-03-10T18:19:52Z</dcterms:modified>
</cp:coreProperties>
</file>