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2" r:id="rId2"/>
    <p:sldId id="307" r:id="rId3"/>
    <p:sldId id="298" r:id="rId4"/>
    <p:sldId id="301" r:id="rId5"/>
    <p:sldId id="311" r:id="rId6"/>
    <p:sldId id="313" r:id="rId7"/>
    <p:sldId id="315" r:id="rId8"/>
    <p:sldId id="316" r:id="rId9"/>
    <p:sldId id="310" r:id="rId10"/>
    <p:sldId id="318" r:id="rId11"/>
    <p:sldId id="299" r:id="rId12"/>
    <p:sldId id="300" r:id="rId13"/>
    <p:sldId id="31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949"/>
    <a:srgbClr val="1B1B1B"/>
    <a:srgbClr val="A192D3"/>
    <a:srgbClr val="88ABAD"/>
    <a:srgbClr val="3E99B4"/>
    <a:srgbClr val="5D5BA0"/>
    <a:srgbClr val="F47C30"/>
    <a:srgbClr val="8ED0E6"/>
    <a:srgbClr val="EEEEEE"/>
    <a:srgbClr val="43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94660"/>
  </p:normalViewPr>
  <p:slideViewPr>
    <p:cSldViewPr snapToGrid="0">
      <p:cViewPr>
        <p:scale>
          <a:sx n="100" d="100"/>
          <a:sy n="100" d="100"/>
        </p:scale>
        <p:origin x="-1240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4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4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3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1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8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4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18/06/19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422258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모바일로봇프로그래밍</a:t>
            </a:r>
            <a:endParaRPr lang="en-US" altLang="ko-KR" sz="2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Turtlebot3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자율주행시스템</a:t>
            </a:r>
            <a:endParaRPr lang="en-US" altLang="ko-KR" sz="32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기말프로젝트 </a:t>
            </a:r>
            <a:r>
              <a:rPr lang="en-US" altLang="ko-KR" dirty="0" smtClean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endParaRPr lang="en-US" altLang="ko-KR" dirty="0" smtClean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김승재</a:t>
            </a:r>
            <a:endParaRPr lang="en-US" altLang="ko-KR" dirty="0" smtClean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김만기</a:t>
            </a:r>
            <a:endParaRPr lang="en-US" altLang="ko-KR" dirty="0" smtClean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이병도 </a:t>
            </a:r>
            <a:endParaRPr lang="en-US" altLang="ko-KR" dirty="0" smtClean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홍두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2012097097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444352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ROS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966931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TURTLEBOT3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409312" y="1022729"/>
            <a:ext cx="48261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시청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63356" y="456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829300" y="1841500"/>
            <a:ext cx="0" cy="501650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4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0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2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0" name="직사각형 23"/>
          <p:cNvSpPr/>
          <p:nvPr/>
        </p:nvSpPr>
        <p:spPr>
          <a:xfrm>
            <a:off x="2763356" y="45639"/>
            <a:ext cx="4826185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4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6"/>
          <p:cNvSpPr/>
          <p:nvPr/>
        </p:nvSpPr>
        <p:spPr>
          <a:xfrm>
            <a:off x="1285824" y="463411"/>
            <a:ext cx="52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3" name="직사각형 25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89290" y="2089044"/>
            <a:ext cx="969621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dirty="0" smtClean="0">
                <a:solidFill>
                  <a:schemeClr val="bg1"/>
                </a:solidFill>
              </a:rPr>
              <a:t>질의</a:t>
            </a:r>
            <a:r>
              <a:rPr lang="en-US" altLang="ko-KR" sz="8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0" b="1" dirty="0" smtClean="0">
                <a:solidFill>
                  <a:schemeClr val="bg1"/>
                </a:solidFill>
              </a:rPr>
              <a:t>응답</a:t>
            </a:r>
            <a:r>
              <a:rPr lang="en-US" altLang="ko-KR" sz="8000" b="1" dirty="0" smtClean="0">
                <a:solidFill>
                  <a:schemeClr val="bg1"/>
                </a:solidFill>
              </a:rPr>
              <a:t>.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89290" y="2089044"/>
            <a:ext cx="969621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dirty="0" smtClean="0"/>
              <a:t>감사합니다</a:t>
            </a:r>
            <a:r>
              <a:rPr lang="en-US" altLang="ko-KR" sz="8000" b="1" dirty="0"/>
              <a:t>!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8442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3418" y="1126165"/>
            <a:ext cx="42225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>
                    <a:lumMod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  <a:endParaRPr lang="en-US" altLang="ko-KR" sz="2400" b="1" dirty="0" smtClean="0">
              <a:solidFill>
                <a:prstClr val="white">
                  <a:lumMod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ko-KR" altLang="en-US" b="1" dirty="0" smtClean="0">
                <a:solidFill>
                  <a:prstClr val="white">
                    <a:lumMod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b="1" dirty="0" smtClean="0">
              <a:solidFill>
                <a:prstClr val="white">
                  <a:lumMod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ko-KR" altLang="en-US" b="1" dirty="0" smtClean="0">
                <a:solidFill>
                  <a:prstClr val="white">
                    <a:lumMod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과정</a:t>
            </a:r>
            <a:endParaRPr lang="en-US" altLang="ko-KR" b="1" dirty="0" smtClean="0">
              <a:solidFill>
                <a:prstClr val="white">
                  <a:lumMod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ko-KR" altLang="en-US" b="1" dirty="0" smtClean="0">
                <a:solidFill>
                  <a:prstClr val="white">
                    <a:lumMod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b="1" dirty="0" smtClean="0">
              <a:solidFill>
                <a:prstClr val="white">
                  <a:lumMod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ko-KR" altLang="en-US" b="1" dirty="0" smtClean="0">
                <a:solidFill>
                  <a:prstClr val="white">
                    <a:lumMod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ko-KR" altLang="en-US" b="1" dirty="0" smtClean="0">
                <a:solidFill>
                  <a:prstClr val="white">
                    <a:lumMod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en-US" altLang="ko-KR" b="1" dirty="0" smtClean="0">
              <a:solidFill>
                <a:prstClr val="white">
                  <a:lumMod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ko-KR" altLang="en-US" b="1" dirty="0" smtClean="0">
                <a:solidFill>
                  <a:prstClr val="white">
                    <a:lumMod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 응답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444352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ROS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966931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TURTLEBOT3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7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384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8491" y="4808634"/>
            <a:ext cx="2249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신호 검출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86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8688" y="4808634"/>
            <a:ext cx="2249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공간 탐색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988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8885" y="4808634"/>
            <a:ext cx="2249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11558" y="1158174"/>
            <a:ext cx="376888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TURTLEBOT </a:t>
            </a:r>
            <a:r>
              <a:rPr lang="ko-KR" altLang="en-US" sz="2000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자율주행시스템</a:t>
            </a:r>
            <a:endParaRPr lang="en-US" altLang="ko-KR" sz="2000" b="1" dirty="0" smtClean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58849" y="1966873"/>
            <a:ext cx="104067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만 기</a:t>
            </a:r>
            <a:endParaRPr lang="en-US" altLang="ko-KR" b="1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38490" y="234844"/>
            <a:ext cx="4826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모바일로봇프로그래밍</a:t>
            </a:r>
            <a:r>
              <a:rPr lang="en-US" altLang="ko-KR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b="1" dirty="0" smtClean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4800" y="5826929"/>
            <a:ext cx="9794311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38490" y="5826928"/>
            <a:ext cx="7551194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Picture 5" descr="C:\Users\basic\AppData\Local\Microsoft\Windows\INetCache\IE\GMQAH3HI\2303201617361758015-Business%20Pers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8" y="2866386"/>
            <a:ext cx="1541288" cy="15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basic\AppData\Local\Microsoft\Windows\INetCache\IE\GMQAH3HI\2303201617361758015-Business%20Pers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142" y="2790020"/>
            <a:ext cx="1541288" cy="15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C:\Users\basic\AppData\Local\Microsoft\Windows\INetCache\IE\GMQAH3HI\2303201617361758015-Business%20Pers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55" y="2866386"/>
            <a:ext cx="1541288" cy="15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87896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5" descr="C:\Users\basic\AppData\Local\Microsoft\Windows\INetCache\IE\GMQAH3HI\2303201617361758015-Business%20Pers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755" y="2866386"/>
            <a:ext cx="1541288" cy="15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789684" y="4808634"/>
            <a:ext cx="2249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차선 추종 주행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23067" y="1966872"/>
            <a:ext cx="104067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승 재</a:t>
            </a:r>
            <a:endParaRPr lang="en-US" altLang="ko-KR" b="1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94063" y="2002587"/>
            <a:ext cx="104067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 두 표</a:t>
            </a:r>
            <a:endParaRPr lang="en-US" altLang="ko-KR" b="1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03260" y="2002588"/>
            <a:ext cx="104067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병 도</a:t>
            </a:r>
            <a:endParaRPr lang="en-US" altLang="ko-KR" b="1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63356" y="456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과정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751407" y="3359727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596330" y="328218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883078" y="3282188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311030" y="328218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883078" y="3282184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216792" y="328218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83868" y="1982743"/>
            <a:ext cx="53106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12121"/>
                </a:solidFill>
              </a:rPr>
              <a:t>    1</a:t>
            </a:r>
            <a:r>
              <a:rPr lang="ko-KR" altLang="en-US" sz="1600" b="1" dirty="0" smtClean="0">
                <a:solidFill>
                  <a:srgbClr val="212121"/>
                </a:solidFill>
              </a:rPr>
              <a:t>주차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프로젝트 아이디어 회의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ko-KR" sz="1200" dirty="0" smtClean="0"/>
              <a:t>프로젝트 </a:t>
            </a:r>
            <a:r>
              <a:rPr lang="ko-KR" altLang="ko-KR" sz="1200" dirty="0"/>
              <a:t>주제 결정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ko-KR" sz="1200" dirty="0" smtClean="0"/>
              <a:t>자료조사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및 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63981" y="3491860"/>
            <a:ext cx="386403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2</a:t>
            </a:r>
            <a:r>
              <a:rPr lang="ko-KR" altLang="en-US" sz="1600" b="1" dirty="0" smtClean="0"/>
              <a:t>주차</a:t>
            </a:r>
            <a:endParaRPr lang="en-US" altLang="ko-KR" sz="16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역할 분담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개발 진행</a:t>
            </a:r>
            <a:endParaRPr lang="en-US" altLang="ko-KR" sz="1200" dirty="0" smtClean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일정 조율</a:t>
            </a:r>
            <a:endParaRPr lang="en-US" altLang="ko-KR" sz="12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020848" y="1977702"/>
            <a:ext cx="35836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3</a:t>
            </a:r>
            <a:r>
              <a:rPr lang="ko-KR" altLang="en-US" sz="1600" b="1" dirty="0" smtClean="0"/>
              <a:t>주차</a:t>
            </a:r>
            <a:endParaRPr lang="en-US" altLang="ko-KR" sz="1600" b="1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분담 기능 통합</a:t>
            </a:r>
            <a:endParaRPr lang="en-US" altLang="ko-KR" sz="1200" dirty="0" smtClean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테스트 진행 및 오류 수정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보고서 작성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9975710" y="3501498"/>
            <a:ext cx="196981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3300"/>
                </a:solidFill>
              </a:rPr>
              <a:t>프로젝트 시연</a:t>
            </a:r>
            <a:r>
              <a:rPr lang="en-US" altLang="ko-KR" sz="2000" b="1" dirty="0" smtClean="0">
                <a:solidFill>
                  <a:srgbClr val="FF3300"/>
                </a:solidFill>
              </a:rPr>
              <a:t>!</a:t>
            </a:r>
            <a:endParaRPr lang="en-US" altLang="ko-KR" sz="2000" b="1" dirty="0">
              <a:solidFill>
                <a:srgbClr val="FF33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4664" y="925076"/>
            <a:ext cx="4826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일정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5" idx="3"/>
          </p:cNvCxnSpPr>
          <p:nvPr/>
        </p:nvCxnSpPr>
        <p:spPr>
          <a:xfrm flipV="1">
            <a:off x="2896163" y="3834746"/>
            <a:ext cx="6480384" cy="213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768300" y="183603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개발 관련 자료 관리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68300" y="320002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Online meeting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메신저를 통해 수시로 개발 회의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일정 조율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68300" y="457964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Offline meeting</a:t>
            </a:r>
          </a:p>
          <a:p>
            <a:pPr marL="0" lvl="1">
              <a:lnSpc>
                <a:spcPct val="150000"/>
              </a:lnSpc>
            </a:pPr>
            <a:endParaRPr lang="en-US" altLang="ko-KR" sz="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직접 모여 집중 개발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94664" y="925076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방법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4215" y="329998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11069" y="2870272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211069" y="4483935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211069" y="3686521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/>
          <p:cNvSpPr/>
          <p:nvPr/>
        </p:nvSpPr>
        <p:spPr>
          <a:xfrm>
            <a:off x="3309529" y="244762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866811" y="242637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63356" y="456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과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074" name="Picture 2" descr="C:\Users\basic\AppData\Local\Microsoft\Windows\INetCache\IE\GMQAH3HI\github_icon-w2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13" y="3363480"/>
            <a:ext cx="1002952" cy="100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9504197" y="2999724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9217472" y="186977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9497794" y="3880490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9497793" y="4840206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9504197" y="2117840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34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409312" y="961152"/>
            <a:ext cx="48261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63356" y="456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8090" y="24507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장애물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회피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알고리즘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정해진 범위 안에 장애물이 감지된다면 경로를 변경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81673" y="2974198"/>
            <a:ext cx="13303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그림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1.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장애물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인식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8090" y="4414505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Laser Distance Sensor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레이저를 이용해 주변의 장애물을 탐지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pic>
        <p:nvPicPr>
          <p:cNvPr id="28" name="picture 3" descr="그림입니다. 원본 그림의 이름: CLP000012a40003.bmp 원본 그림의 크기: 가로 412pixel, 세로 382pixel"/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6777146" y="2112433"/>
            <a:ext cx="2459988" cy="1972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4" descr="그림입니다. 원본 그림의 이름: CLP000012a40004.bmp 원본 그림의 크기: 가로 381pixel, 세로 378pixel"/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8580056" y="4246035"/>
            <a:ext cx="2443544" cy="191403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 cmpd="sng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직사각형 49"/>
          <p:cNvSpPr/>
          <p:nvPr/>
        </p:nvSpPr>
        <p:spPr>
          <a:xfrm>
            <a:off x="7136406" y="5023132"/>
            <a:ext cx="13303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그림</a:t>
            </a:r>
            <a:r>
              <a:rPr lang="en-US" altLang="ko-KR" sz="1200" b="1" dirty="0">
                <a:solidFill>
                  <a:srgbClr val="212121"/>
                </a:solidFill>
              </a:rPr>
              <a:t>2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.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장애물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회피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822405" y="1764718"/>
            <a:ext cx="6895" cy="532188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82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409312" y="961152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신호 판별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63356" y="456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8090" y="25015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패턴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인식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6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카메라 영상의 물체 정보를 읽어 도형의 패턴을 파악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07970" y="235613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그림</a:t>
            </a:r>
            <a:r>
              <a:rPr lang="en-US" altLang="ko-KR" sz="1200" b="1" dirty="0">
                <a:solidFill>
                  <a:srgbClr val="212121"/>
                </a:solidFill>
              </a:rPr>
              <a:t>3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.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신호들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8090" y="44370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색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인식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RGB</a:t>
            </a:r>
            <a:r>
              <a:rPr lang="ko-KR" altLang="en-US" sz="1400" dirty="0" smtClean="0">
                <a:solidFill>
                  <a:schemeClr val="bg1"/>
                </a:solidFill>
              </a:rPr>
              <a:t>값을 이용해 색 분류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20190618_21003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18300" y="4584699"/>
            <a:ext cx="2607732" cy="1955799"/>
          </a:xfrm>
          <a:prstGeom prst="rect">
            <a:avLst/>
          </a:prstGeom>
        </p:spPr>
      </p:pic>
      <p:pic>
        <p:nvPicPr>
          <p:cNvPr id="3" name="Picture 2" descr="20190618_21001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2133600"/>
            <a:ext cx="2425700" cy="1819275"/>
          </a:xfrm>
          <a:prstGeom prst="rect">
            <a:avLst/>
          </a:prstGeom>
        </p:spPr>
      </p:pic>
      <p:pic>
        <p:nvPicPr>
          <p:cNvPr id="4" name="Picture 3" descr="20190618_210028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0" y="2819400"/>
            <a:ext cx="2523067" cy="1892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822405" y="1701218"/>
            <a:ext cx="6895" cy="532188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7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409312" y="961152"/>
            <a:ext cx="48261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63356" y="456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0790" y="35302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나눔고딕"/>
                <a:cs typeface="나눔고딕"/>
              </a:rPr>
              <a:t>주차</a:t>
            </a:r>
            <a:r>
              <a:rPr lang="en-US" altLang="ko-KR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나눔고딕"/>
                <a:cs typeface="나눔고딕"/>
              </a:rPr>
              <a:t> </a:t>
            </a:r>
            <a:r>
              <a: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나눔고딕"/>
                <a:cs typeface="나눔고딕"/>
              </a:rPr>
              <a:t>함수</a:t>
            </a:r>
            <a:endParaRPr lang="en-US" altLang="ko-KR" sz="1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a typeface="나눔고딕"/>
              <a:cs typeface="나눔고딕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나눔고딕"/>
                <a:cs typeface="나눔고딕"/>
              </a:rPr>
              <a:t>주차</a:t>
            </a:r>
            <a:r>
              <a:rPr lang="en-US" altLang="ko-KR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나눔고딕"/>
                <a:cs typeface="나눔고딕"/>
              </a:rPr>
              <a:t> </a:t>
            </a:r>
            <a:r>
              <a: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나눔고딕"/>
                <a:cs typeface="나눔고딕"/>
              </a:rPr>
              <a:t>알고리즘</a:t>
            </a:r>
            <a:r>
              <a:rPr lang="en-US" altLang="ko-KR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나눔고딕"/>
                <a:cs typeface="나눔고딕"/>
              </a:rPr>
              <a:t> </a:t>
            </a:r>
            <a:r>
              <a: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나눔고딕"/>
                <a:cs typeface="나눔고딕"/>
              </a:rPr>
              <a:t>구현</a:t>
            </a:r>
            <a:endParaRPr lang="ko-KR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ea typeface="나눔고딕"/>
              <a:cs typeface="나눔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11454" y="1683032"/>
            <a:ext cx="94128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그림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4.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주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차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cxnSp>
        <p:nvCxnSpPr>
          <p:cNvPr id="8" name="Straight Connector 7"/>
          <p:cNvCxnSpPr>
            <a:stCxn id="55" idx="2"/>
          </p:cNvCxnSpPr>
          <p:nvPr/>
        </p:nvCxnSpPr>
        <p:spPr>
          <a:xfrm>
            <a:off x="5822405" y="1576705"/>
            <a:ext cx="6895" cy="528129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4900_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501900"/>
            <a:ext cx="4140200" cy="29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3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409312" y="1022729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차선 추종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63356" y="456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7790" y="2171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차선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인식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</a:rPr>
              <a:t>Enjoy your stylish business and campus life with BIZCAM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51104" y="2196751"/>
            <a:ext cx="4641610" cy="1295401"/>
          </a:xfrm>
          <a:prstGeom prst="rect">
            <a:avLst/>
          </a:prstGeom>
          <a:solidFill>
            <a:schemeClr val="bg1"/>
          </a:solidFill>
          <a:ln>
            <a:solidFill>
              <a:srgbClr val="4D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551104" y="3560744"/>
            <a:ext cx="4641610" cy="1295401"/>
          </a:xfrm>
          <a:prstGeom prst="rect">
            <a:avLst/>
          </a:prstGeom>
          <a:solidFill>
            <a:schemeClr val="bg1"/>
          </a:solidFill>
          <a:ln>
            <a:solidFill>
              <a:srgbClr val="4D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551104" y="4924737"/>
            <a:ext cx="4641610" cy="1295401"/>
          </a:xfrm>
          <a:prstGeom prst="rect">
            <a:avLst/>
          </a:prstGeom>
          <a:solidFill>
            <a:schemeClr val="bg1"/>
          </a:solidFill>
          <a:ln>
            <a:solidFill>
              <a:srgbClr val="4D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17790" y="3535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허프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변환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17790" y="4914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추종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알고리즘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822405" y="1576705"/>
            <a:ext cx="6895" cy="528129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2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325</Words>
  <Application>Microsoft Macintosh PowerPoint</Application>
  <PresentationFormat>Custom</PresentationFormat>
  <Paragraphs>130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knuprime001</cp:lastModifiedBy>
  <cp:revision>112</cp:revision>
  <dcterms:created xsi:type="dcterms:W3CDTF">2017-10-09T06:24:25Z</dcterms:created>
  <dcterms:modified xsi:type="dcterms:W3CDTF">2019-06-18T18:29:25Z</dcterms:modified>
</cp:coreProperties>
</file>