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8FB8-C788-4451-85B2-BF91312F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5B80-CB56-4231-B4C3-EF424BE0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3F1B-E548-4AEF-B8C2-56E085EC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FA3C-E47A-4D8F-A790-6CE088B0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8894-A5B9-4281-96D3-63D38B4D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F066-D11A-4AC9-8CD8-39523581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FCB-C68D-4AEB-AD74-0A0988AC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8559-DA8A-4146-B980-0AA5649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0C5A-E5F0-4BA3-AABE-DC47CC6B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AA63-7D83-4C41-998E-D423D31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B0935-5F33-4FDF-9D10-9D8901620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C4B5-7A70-4E62-9529-4817590E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E6B6-DA5E-408A-8BFF-F46D49E7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97F2-D783-467A-B017-AE09F20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0856-2D02-489C-8396-1512FBEC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2E6F-A32E-4830-BE09-95B0FFB4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2893-0402-4690-A050-251152D1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67C8-2740-4258-96AC-A330DF55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E1C3-3340-496A-905F-FE2CC2F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E41F-AFB6-4FAF-90FB-984B5F29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A935-912C-49AF-A4CB-6C8E96FA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B28-906D-4661-8D59-7438B96C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74F0-A4FE-4A21-AFEF-3FBDB314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7017-2560-4457-9075-21D9FA24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39E5-B0C2-45A5-957B-F470E7F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6A3A-F6D1-4FE0-8D0C-DE4A26B0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75FA-7536-4412-9810-998B66D1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4927-B6DE-425E-9438-AFBC2F0E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5C29-F991-41D8-A887-99863FDE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868F-DE13-4A72-A9C1-1D9B64AC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9855-E377-4AD4-BC7A-9BE44A6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164-C302-4BD6-A1B1-19673435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9B86-7A45-476F-A7E5-495B0F52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DF38F-91EA-498C-8358-26C1D22E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EF09-B6E7-4A7A-9B61-3EEBDA0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D09D9-C23C-4B34-BAB4-37C253D8C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18A90-9A3C-42C6-9D08-F16DA619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6791E-4D3B-4679-92D8-85D7341D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B15D7-E8C8-49A6-8FA1-4108BDE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E02-EF9C-4114-9465-CCABDE97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7976F-A684-4D28-BB1D-615A701D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157A4-F30C-415F-B83E-F3619176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57E61-A995-4321-87F6-ECE9F619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3283D-8059-4177-93F9-81D61D62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BA3AA-CA2B-470F-B773-C11784DF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33E1-2AB4-4DEC-AA80-F4735C6D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7F0-0E44-4BC4-AED9-591AE019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9C45-EA87-4B61-9D06-28A33DB6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B23E-2EDC-44E5-B910-7590CFD5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9F61-367E-4B5D-8A28-B5326965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703E-C5EB-4997-A64F-BA6FD5E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028F-CFBA-4D12-BD6B-9850579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0D73-1E62-4165-8E92-96FB0A6B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FC1E-62F8-4900-9F10-6F5BFD20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B4B0-B7EF-4CD1-9178-DDAAC373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D339-3E96-4217-9565-B94EF8EE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3F03-725B-4416-90E5-A4A87042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E8CC-DFFC-4D6C-82A0-2D3A94E2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B2320-8778-4C11-99B4-6C5C8AE8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908D-512A-475C-89AE-7F2956AF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D0D1-720B-41A3-A4CE-16D34E881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B18E-B9F4-4E81-B43D-AC886074FD4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EC2B-9F32-4A89-984F-C73DBA57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781C-D5E8-49A0-88E5-9FEDD20F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70F9-8D29-4D3F-8090-68722738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3FE1-FFCC-4667-A97A-EAF80DBA9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CE5D-7807-4478-BC5C-0295AF79A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1</cp:revision>
  <dcterms:created xsi:type="dcterms:W3CDTF">2019-10-23T04:14:06Z</dcterms:created>
  <dcterms:modified xsi:type="dcterms:W3CDTF">2019-10-23T04:14:43Z</dcterms:modified>
</cp:coreProperties>
</file>