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Open Sans Bold" panose="020B0604020202020204" charset="0"/>
      <p:regular r:id="rId13"/>
    </p:embeddedFont>
    <p:embeddedFont>
      <p:font typeface="Open Sans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69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3594" y="1996694"/>
            <a:ext cx="17620812" cy="612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08"/>
              </a:lnSpc>
            </a:pPr>
            <a:r>
              <a:rPr lang="en-US" sz="872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Homework 3:</a:t>
            </a:r>
          </a:p>
          <a:p>
            <a:pPr algn="ctr">
              <a:lnSpc>
                <a:spcPts val="12208"/>
              </a:lnSpc>
              <a:spcBef>
                <a:spcPct val="0"/>
              </a:spcBef>
            </a:pPr>
            <a:r>
              <a:rPr lang="en-US" sz="872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Classificazione</a:t>
            </a:r>
            <a:r>
              <a:rPr lang="en-US" sz="872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872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su</a:t>
            </a:r>
            <a:r>
              <a:rPr lang="en-US" sz="872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CIFAR-10 con MLP: </a:t>
            </a:r>
            <a:r>
              <a:rPr lang="en-US" sz="872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gestione</a:t>
            </a:r>
            <a:r>
              <a:rPr lang="en-US" sz="872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del </a:t>
            </a:r>
            <a:r>
              <a:rPr lang="en-US" sz="872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rumore</a:t>
            </a:r>
            <a:r>
              <a:rPr lang="en-US" sz="872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e </a:t>
            </a:r>
            <a:r>
              <a:rPr lang="en-US" sz="872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overfit</a:t>
            </a:r>
            <a:endParaRPr lang="en-US" sz="872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8062795"/>
            <a:ext cx="11834382" cy="2224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Studente: Patanè Fabrizio 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Matricola: 1000062780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L8 Ingegneria informatica</a:t>
            </a:r>
          </a:p>
          <a:p>
            <a:pPr algn="l">
              <a:lnSpc>
                <a:spcPts val="3594"/>
              </a:lnSpc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Materia: Machine Learning</a:t>
            </a:r>
          </a:p>
          <a:p>
            <a:pPr marL="0" lvl="0" indent="0" algn="l">
              <a:lnSpc>
                <a:spcPts val="3594"/>
              </a:lnSpc>
              <a:spcBef>
                <a:spcPct val="0"/>
              </a:spcBef>
            </a:pPr>
            <a:r>
              <a:rPr lang="en-US" sz="23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Docenti: Spampinato Concetto, Palazzo Simone</a:t>
            </a:r>
          </a:p>
        </p:txBody>
      </p:sp>
      <p:sp>
        <p:nvSpPr>
          <p:cNvPr id="4" name="Freeform 4"/>
          <p:cNvSpPr/>
          <p:nvPr/>
        </p:nvSpPr>
        <p:spPr>
          <a:xfrm>
            <a:off x="14667943" y="8454024"/>
            <a:ext cx="4548360" cy="2126358"/>
          </a:xfrm>
          <a:custGeom>
            <a:avLst/>
            <a:gdLst/>
            <a:ahLst/>
            <a:cxnLst/>
            <a:rect l="l" t="t" r="r" b="b"/>
            <a:pathLst>
              <a:path w="4548360" h="2126358">
                <a:moveTo>
                  <a:pt x="0" y="0"/>
                </a:moveTo>
                <a:lnTo>
                  <a:pt x="4548360" y="0"/>
                </a:lnTo>
                <a:lnTo>
                  <a:pt x="4548360" y="2126358"/>
                </a:lnTo>
                <a:lnTo>
                  <a:pt x="0" y="212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2562" y="3210400"/>
            <a:ext cx="16822875" cy="2811165"/>
          </a:xfrm>
          <a:custGeom>
            <a:avLst/>
            <a:gdLst/>
            <a:ahLst/>
            <a:cxnLst/>
            <a:rect l="l" t="t" r="r" b="b"/>
            <a:pathLst>
              <a:path w="16822875" h="2811165">
                <a:moveTo>
                  <a:pt x="0" y="0"/>
                </a:moveTo>
                <a:lnTo>
                  <a:pt x="16822876" y="0"/>
                </a:lnTo>
                <a:lnTo>
                  <a:pt x="16822876" y="2811165"/>
                </a:lnTo>
                <a:lnTo>
                  <a:pt x="0" y="2811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" r="-48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2562" y="7336015"/>
            <a:ext cx="16822875" cy="2632802"/>
          </a:xfrm>
          <a:custGeom>
            <a:avLst/>
            <a:gdLst/>
            <a:ahLst/>
            <a:cxnLst/>
            <a:rect l="l" t="t" r="r" b="b"/>
            <a:pathLst>
              <a:path w="16822875" h="2632802">
                <a:moveTo>
                  <a:pt x="0" y="0"/>
                </a:moveTo>
                <a:lnTo>
                  <a:pt x="16822876" y="0"/>
                </a:lnTo>
                <a:lnTo>
                  <a:pt x="16822876" y="2632801"/>
                </a:lnTo>
                <a:lnTo>
                  <a:pt x="0" y="26328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2" r="-112" b="-671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17304" y="405481"/>
            <a:ext cx="12853392" cy="149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208"/>
              </a:lnSpc>
              <a:spcBef>
                <a:spcPct val="0"/>
              </a:spcBef>
            </a:pPr>
            <a:r>
              <a:rPr lang="en-US" sz="8720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Descrizione</a:t>
            </a:r>
            <a:r>
              <a:rPr lang="en-US" sz="8720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del dataset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7680" y="1930876"/>
            <a:ext cx="160916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Dataset CIFAR 10 la quale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presenta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riquadri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colorati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33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causa overfitting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32562" y="6355257"/>
            <a:ext cx="160916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ho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approntato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è la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conversione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scala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grigi</a:t>
            </a:r>
            <a:endParaRPr lang="en-US" sz="3399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0567" y="196469"/>
            <a:ext cx="12786866" cy="149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208"/>
              </a:lnSpc>
              <a:spcBef>
                <a:spcPct val="0"/>
              </a:spcBef>
            </a:pPr>
            <a:r>
              <a:rPr lang="en-US" sz="8720" b="1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Suddivisione</a:t>
            </a:r>
            <a:r>
              <a:rPr lang="en-US" sz="8720" b="1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del </a:t>
            </a:r>
            <a:r>
              <a:rPr lang="en-US" sz="8720" b="1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codice</a:t>
            </a:r>
            <a:endParaRPr lang="en-US" sz="8720" b="1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777109" y="2492883"/>
            <a:ext cx="10733782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codice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è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suddiviso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6 macro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successivamente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5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eseguire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singola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cella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vedere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pulito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l’output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6422391"/>
            <a:ext cx="18288000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Sezione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1: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Librerie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configurazioni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iniziali</a:t>
            </a:r>
            <a:endParaRPr lang="en-US" sz="3399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Sezione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2: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Tutte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funzioni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necessarie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come la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conversione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nella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scala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grigi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funzioni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grafici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come la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matrice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confusione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grafico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curvatura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...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00600" y="5048250"/>
            <a:ext cx="8458199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Parte </a:t>
            </a:r>
            <a:r>
              <a:rPr lang="en-US" sz="5199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iniziale</a:t>
            </a:r>
            <a:r>
              <a:rPr lang="en-US" sz="51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del </a:t>
            </a:r>
            <a:r>
              <a:rPr lang="en-US" sz="5199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codice</a:t>
            </a:r>
            <a:endParaRPr lang="en-US" sz="51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357948"/>
            <a:ext cx="18097720" cy="734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Sezione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3: 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Conversione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in 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scala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di 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grigi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iniziare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degli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esempi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mostrati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come output.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Flattening + 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Standardizzazione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appiattire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le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immagini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un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vettore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poi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usare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lo 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StandardScaler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riportare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dati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a media 0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varianza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1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il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training.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PCA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lo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scopo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aumentare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l’efficienza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computazionale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Shuffle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mescolare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dati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training in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casuale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evitare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l’ordine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influenzi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l’addestramento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 Per la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riproducibilità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usa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random_state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un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valore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fissato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es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 42)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Output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restituendo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dati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preprocessati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nomi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delle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classi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visualizzazioni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successive.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Sezione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4: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Definizioni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alcuni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possibili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parametri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il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ovviamente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liberamente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modificato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lo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scopo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eliminarne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aggiungerne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nuovi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endParaRPr lang="en-US" sz="3399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876800" y="421794"/>
            <a:ext cx="8648402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Parte </a:t>
            </a:r>
            <a:r>
              <a:rPr lang="en-US" sz="51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centrale</a:t>
            </a:r>
            <a:r>
              <a:rPr lang="en-US" sz="51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del </a:t>
            </a:r>
            <a:r>
              <a:rPr lang="en-US" sz="51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codice</a:t>
            </a:r>
            <a:endParaRPr lang="en-US" sz="5199" b="1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51060" y="421794"/>
            <a:ext cx="7837884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Parte finale del </a:t>
            </a:r>
            <a:r>
              <a:rPr lang="en-US" sz="51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codice</a:t>
            </a:r>
            <a:endParaRPr lang="en-US" sz="5199" b="1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1357948"/>
            <a:ext cx="18140005" cy="6729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Sezione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5: 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Addestramento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utilizzando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tutti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parametri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forniti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volta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finisce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l’addestramento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calcola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l’accuratezza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il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tempo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dell’addestramento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impiegato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quella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combinazione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per poi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salvarli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riportarli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successivamente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Sezione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6: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valutazione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miglior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è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stabilita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dalle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prestazioni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train, validation e test,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calcolando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mostrando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anche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l’overfitting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gap. Come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priorità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era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garantire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un minor overfitting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possibile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(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train_acc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 - </a:t>
            </a:r>
            <a:r>
              <a:rPr lang="en-US" sz="33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val_acc</a:t>
            </a:r>
            <a:r>
              <a:rPr lang="en-US" sz="33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)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con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maggiore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possibile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accuratezza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complessiva</a:t>
            </a:r>
            <a:r>
              <a:rPr lang="en-US" sz="3399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endParaRPr lang="en-US" sz="3399" u="none" strike="noStrike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34000" y="7471011"/>
            <a:ext cx="6629400" cy="8742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7279"/>
              </a:lnSpc>
              <a:spcBef>
                <a:spcPct val="0"/>
              </a:spcBef>
            </a:pPr>
            <a:r>
              <a:rPr lang="en-US" sz="5199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Il resto del </a:t>
            </a:r>
            <a:r>
              <a:rPr lang="en-US" sz="5199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codice</a:t>
            </a:r>
            <a:endParaRPr lang="en-US" sz="5199" b="1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0" y="8677910"/>
            <a:ext cx="18140005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  <a:spcBef>
                <a:spcPct val="0"/>
              </a:spcBef>
            </a:pP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Diviso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5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celle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l’esecuzione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complessiva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codice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permettendo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così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poter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eseguire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cella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precisa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in poi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senza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dover </a:t>
            </a:r>
            <a:r>
              <a:rPr lang="en-US" sz="3399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aspettare</a:t>
            </a:r>
            <a:r>
              <a:rPr lang="en-US" sz="3399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 tempo.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2150" y="2298729"/>
            <a:ext cx="7454661" cy="7294919"/>
          </a:xfrm>
          <a:custGeom>
            <a:avLst/>
            <a:gdLst/>
            <a:ahLst/>
            <a:cxnLst/>
            <a:rect l="l" t="t" r="r" b="b"/>
            <a:pathLst>
              <a:path w="7454661" h="7294919">
                <a:moveTo>
                  <a:pt x="0" y="0"/>
                </a:moveTo>
                <a:lnTo>
                  <a:pt x="7454661" y="0"/>
                </a:lnTo>
                <a:lnTo>
                  <a:pt x="7454661" y="7294919"/>
                </a:lnTo>
                <a:lnTo>
                  <a:pt x="0" y="72949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322420" y="2298729"/>
            <a:ext cx="9169444" cy="7294919"/>
          </a:xfrm>
          <a:custGeom>
            <a:avLst/>
            <a:gdLst/>
            <a:ahLst/>
            <a:cxnLst/>
            <a:rect l="l" t="t" r="r" b="b"/>
            <a:pathLst>
              <a:path w="9169444" h="7294919">
                <a:moveTo>
                  <a:pt x="0" y="0"/>
                </a:moveTo>
                <a:lnTo>
                  <a:pt x="9169444" y="0"/>
                </a:lnTo>
                <a:lnTo>
                  <a:pt x="9169444" y="7294919"/>
                </a:lnTo>
                <a:lnTo>
                  <a:pt x="0" y="7294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70" r="-778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723257" y="159703"/>
            <a:ext cx="12841486" cy="149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208"/>
              </a:lnSpc>
              <a:spcBef>
                <a:spcPct val="0"/>
              </a:spcBef>
            </a:pPr>
            <a:r>
              <a:rPr lang="en-US" sz="8720" b="1" u="none" strike="no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I MIEI RISULTATI FINALI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DE0E6">
                <a:alpha val="100000"/>
              </a:srgbClr>
            </a:gs>
            <a:gs pos="100000">
              <a:srgbClr val="004AAD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1" y="2493699"/>
            <a:ext cx="18191159" cy="5299602"/>
            <a:chOff x="0" y="0"/>
            <a:chExt cx="24254879" cy="70661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062879" cy="7066136"/>
            </a:xfrm>
            <a:custGeom>
              <a:avLst/>
              <a:gdLst/>
              <a:ahLst/>
              <a:cxnLst/>
              <a:rect l="l" t="t" r="r" b="b"/>
              <a:pathLst>
                <a:path w="12062879" h="7066136">
                  <a:moveTo>
                    <a:pt x="0" y="0"/>
                  </a:moveTo>
                  <a:lnTo>
                    <a:pt x="12062879" y="0"/>
                  </a:lnTo>
                  <a:lnTo>
                    <a:pt x="12062879" y="7066136"/>
                  </a:lnTo>
                  <a:lnTo>
                    <a:pt x="0" y="7066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4862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2025509" y="0"/>
              <a:ext cx="12229369" cy="7066136"/>
            </a:xfrm>
            <a:custGeom>
              <a:avLst/>
              <a:gdLst/>
              <a:ahLst/>
              <a:cxnLst/>
              <a:rect l="l" t="t" r="r" b="b"/>
              <a:pathLst>
                <a:path w="12229369" h="7066136">
                  <a:moveTo>
                    <a:pt x="0" y="0"/>
                  </a:moveTo>
                  <a:lnTo>
                    <a:pt x="12229370" y="0"/>
                  </a:lnTo>
                  <a:lnTo>
                    <a:pt x="12229370" y="7066136"/>
                  </a:lnTo>
                  <a:lnTo>
                    <a:pt x="0" y="70661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51" r="-4856" b="-700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7165008" y="190500"/>
            <a:ext cx="3805089" cy="14620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2208"/>
              </a:lnSpc>
              <a:spcBef>
                <a:spcPct val="0"/>
              </a:spcBef>
            </a:pPr>
            <a:r>
              <a:rPr lang="en-US" sz="8720" b="1" u="none" strike="noStrike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 Bold"/>
                <a:ea typeface="Open Sans Bold"/>
                <a:cs typeface="Open Sans Bold"/>
                <a:sym typeface="Open Sans Bold"/>
              </a:rPr>
              <a:t>Grafici</a:t>
            </a:r>
            <a:endParaRPr lang="en-US" sz="8720" b="1" u="none" strike="no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382</Words>
  <Application>Microsoft Office PowerPoint</Application>
  <PresentationFormat>Personalizzato</PresentationFormat>
  <Paragraphs>34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Calibri</vt:lpstr>
      <vt:lpstr>Open Sans Bold</vt:lpstr>
      <vt:lpstr>Open Sans</vt:lpstr>
      <vt:lpstr>Arial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Classificazione su CIFAR-10 con MLP: gestione del rumore e overfit</dc:title>
  <cp:lastModifiedBy>Account Microsoft</cp:lastModifiedBy>
  <cp:revision>2</cp:revision>
  <dcterms:created xsi:type="dcterms:W3CDTF">2006-08-16T00:00:00Z</dcterms:created>
  <dcterms:modified xsi:type="dcterms:W3CDTF">2025-06-13T17:13:51Z</dcterms:modified>
  <dc:identifier>DAGqPiCul1s</dc:identifier>
</cp:coreProperties>
</file>