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6858000" cy="12192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4363425" y="733424"/>
            <a:ext cx="2495549" cy="67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Template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4363425" y="1930908"/>
            <a:ext cx="2495549" cy="67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Controller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4363425" y="3128392"/>
            <a:ext cx="2495549" cy="67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Service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6286131" y="4152695"/>
            <a:ext cx="2495549" cy="67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API </a:t>
            </a:r>
            <a:r>
              <a:rPr/>
              <a:t>Client</a:t>
            </a: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2440717" y="4152695"/>
            <a:ext cx="2495549" cy="67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Repository</a:t>
            </a: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363425" y="5216031"/>
            <a:ext cx="2495549" cy="6762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clip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/>
              <a:t>Entity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368883" y="1409699"/>
            <a:ext cx="484631" cy="521208"/>
          </a:xfrm>
          <a:prstGeom prst="downArrow">
            <a:avLst>
              <a:gd name="adj1" fmla="val 314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" hidden="0"/>
          <p:cNvSpPr/>
          <p:nvPr isPhoto="0" userDrawn="0"/>
        </p:nvSpPr>
        <p:spPr bwMode="auto">
          <a:xfrm flipH="0" flipV="0">
            <a:off x="5368883" y="2607183"/>
            <a:ext cx="484630" cy="521208"/>
          </a:xfrm>
          <a:prstGeom prst="downArrow">
            <a:avLst>
              <a:gd name="adj1" fmla="val 314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5368883" y="3807333"/>
            <a:ext cx="484630" cy="883227"/>
          </a:xfrm>
          <a:prstGeom prst="downArrow">
            <a:avLst>
              <a:gd name="adj1" fmla="val 31446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" hidden="0"/>
          <p:cNvSpPr/>
          <p:nvPr isPhoto="0" userDrawn="0"/>
        </p:nvSpPr>
        <p:spPr bwMode="auto">
          <a:xfrm rot="10799990" flipH="0" flipV="0">
            <a:off x="4936268" y="4301631"/>
            <a:ext cx="1349863" cy="914400"/>
          </a:xfrm>
          <a:prstGeom prst="leftRightUpArrow">
            <a:avLst>
              <a:gd name="adj1" fmla="val 18391"/>
              <a:gd name="adj2" fmla="val 2470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ONLYOFFICE/5.6.4.20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2012-12-03T06:56:55Z</dcterms:created>
  <dcterms:modified xsi:type="dcterms:W3CDTF">2020-09-17T01:38:23Z</dcterms:modified>
  <cp:category/>
  <cp:contentStatus/>
  <cp:version/>
</cp:coreProperties>
</file>