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4363425" y="1930908"/>
            <a:ext cx="2495549" cy="67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Controller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4363425" y="3128392"/>
            <a:ext cx="2495549" cy="67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Service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6286130" y="4152695"/>
            <a:ext cx="2495549" cy="67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API </a:t>
            </a:r>
            <a:r>
              <a:rPr/>
              <a:t>Client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2440717" y="4152695"/>
            <a:ext cx="2495549" cy="67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Repository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4363425" y="5216031"/>
            <a:ext cx="2495549" cy="67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Entity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5368883" y="2607183"/>
            <a:ext cx="484630" cy="521208"/>
          </a:xfrm>
          <a:prstGeom prst="downArrow">
            <a:avLst>
              <a:gd name="adj1" fmla="val 314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" hidden="0"/>
          <p:cNvSpPr/>
          <p:nvPr isPhoto="0" userDrawn="0"/>
        </p:nvSpPr>
        <p:spPr bwMode="auto">
          <a:xfrm flipH="0" flipV="0">
            <a:off x="5368883" y="3807333"/>
            <a:ext cx="484630" cy="883227"/>
          </a:xfrm>
          <a:prstGeom prst="downArrow">
            <a:avLst>
              <a:gd name="adj1" fmla="val 314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rot="10799989" flipH="0" flipV="0">
            <a:off x="4936268" y="4301631"/>
            <a:ext cx="1349863" cy="914400"/>
          </a:xfrm>
          <a:prstGeom prst="leftRightUpArrow">
            <a:avLst>
              <a:gd name="adj1" fmla="val 18391"/>
              <a:gd name="adj2" fmla="val 2470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3662985" y="416140"/>
            <a:ext cx="8063883" cy="5548543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16200000" scaled="1"/>
          </a:gradFill>
          <a:ln w="28575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" hidden="0"/>
          <p:cNvSpPr/>
          <p:nvPr isPhoto="0" userDrawn="0"/>
        </p:nvSpPr>
        <p:spPr bwMode="auto">
          <a:xfrm flipH="0" flipV="0">
            <a:off x="6282360" y="2015970"/>
            <a:ext cx="2825133" cy="13131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 b="1">
                <a:ln w="12699">
                  <a:noFill/>
                  <a:prstDash val="solid"/>
                </a:ln>
              </a:rPr>
              <a:t>Functional</a:t>
            </a:r>
            <a:endParaRPr sz="3600" b="1">
              <a:ln w="12699">
                <a:noFill/>
                <a:prstDash val="solid"/>
              </a:ln>
            </a:endParaRPr>
          </a:p>
          <a:p>
            <a:pPr algn="ctr">
              <a:defRPr/>
            </a:pPr>
            <a:r>
              <a:rPr sz="3600" b="1">
                <a:ln w="12699">
                  <a:noFill/>
                  <a:prstDash val="solid"/>
                </a:ln>
              </a:rPr>
              <a:t>Tests</a:t>
            </a:r>
            <a:endParaRPr sz="3600" b="1">
              <a:ln w="12699">
                <a:noFill/>
                <a:prstDash val="solid"/>
              </a:ln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5709010" y="3569563"/>
            <a:ext cx="3971832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 b="1"/>
              <a:t>Integration</a:t>
            </a:r>
            <a:r>
              <a:rPr sz="3600" b="1"/>
              <a:t> </a:t>
            </a:r>
            <a:r>
              <a:rPr sz="3600" b="1"/>
              <a:t>Tests</a:t>
            </a:r>
            <a:endParaRPr sz="3600" b="1"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203755" y="4956697"/>
            <a:ext cx="2982342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 b="1"/>
              <a:t>Unit </a:t>
            </a:r>
            <a:r>
              <a:rPr sz="3600" b="1"/>
              <a:t>Tests</a:t>
            </a:r>
            <a:endParaRPr sz="3600" b="1"/>
          </a:p>
        </p:txBody>
      </p:sp>
      <p:cxnSp>
        <p:nvCxnSpPr>
          <p:cNvPr id="8" name="" hidden="0"/>
          <p:cNvCxnSpPr>
            <a:cxnSpLocks/>
            <a:stCxn id="4" idx="1"/>
            <a:endCxn id="4" idx="5"/>
          </p:cNvCxnSpPr>
          <p:nvPr isPhoto="0" userDrawn="0"/>
        </p:nvCxnSpPr>
        <p:spPr bwMode="auto">
          <a:xfrm rot="10799989" flipH="1" flipV="0">
            <a:off x="5678956" y="3190412"/>
            <a:ext cx="4031941" cy="0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rot="10799989" flipH="1" flipV="0">
            <a:off x="4643227" y="4605290"/>
            <a:ext cx="6103397" cy="0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 hidden="0"/>
          <p:cNvSpPr/>
          <p:nvPr isPhoto="0" userDrawn="0"/>
        </p:nvSpPr>
        <p:spPr bwMode="auto">
          <a:xfrm rot="2154538" flipH="0" flipV="0">
            <a:off x="5040912" y="-306862"/>
            <a:ext cx="484631" cy="664337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/>
              </a:gs>
              <a:gs pos="100000">
                <a:srgbClr val="FFFFFF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0" flipV="0">
            <a:off x="4902159" y="434635"/>
            <a:ext cx="1784781" cy="4346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Fewer &amp; slower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1887450" y="4842120"/>
            <a:ext cx="1590582" cy="43463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More &amp; faster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ONLYOFFICE/5.6.4.20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created xsi:type="dcterms:W3CDTF">2012-12-03T06:56:55Z</dcterms:created>
  <dcterms:modified xsi:type="dcterms:W3CDTF">2020-09-17T16:55:35Z</dcterms:modified>
  <cp:category/>
  <cp:contentStatus/>
  <cp:version/>
</cp:coreProperties>
</file>