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6B9-8AB3-401F-9776-AD423AD4099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A8C-6E8C-4F9C-AB90-F180B3D7F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6B9-8AB3-401F-9776-AD423AD4099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AA8C-6E8C-4F9C-AB90-F180B3D7F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3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8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4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3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1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Lucida Sans Unicode</vt:lpstr>
      <vt:lpstr>맑은 고딕</vt:lpstr>
      <vt:lpstr>Office 테마</vt:lpstr>
      <vt:lpstr>Game Programming with DirectX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Louis</cp:lastModifiedBy>
  <cp:revision>1</cp:revision>
  <dcterms:created xsi:type="dcterms:W3CDTF">2022-03-27T03:59:02Z</dcterms:created>
  <dcterms:modified xsi:type="dcterms:W3CDTF">2022-03-27T03:59:02Z</dcterms:modified>
</cp:coreProperties>
</file>