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5C3BC-6006-5F14-5F87-45F04922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6CCAAD-E312-60CA-E766-48A6D23B6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969F6-9AB5-AC8D-826F-87053EB6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5284-FC01-4FE0-868B-25AE931A21D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D81D4-B8F0-9F93-5D88-B36D8F10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60FE7-C14D-0EEB-DD0A-E98937B7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20E-B0B4-4660-91D7-718FCF47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9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1B0A3-4A20-EA35-288F-B8F039D2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CBD372-0C2C-BE4A-FD00-334D67FF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C8B16-7F37-C5BE-94CE-E3F470AE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5284-FC01-4FE0-868B-25AE931A21D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78282-C3CE-3B2F-E6B4-7F393971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381273-1DC5-8CE2-A5D4-11CF7D5A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20E-B0B4-4660-91D7-718FCF47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29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154802-8FA2-23BB-3B91-AE3738E2D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3153ED-BEB2-21AD-8A1B-EA418991E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C6C83-6394-E390-447C-4F277D39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5284-FC01-4FE0-868B-25AE931A21D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532A6-E4F9-0C43-56D1-795E3238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4EF2E-647E-1A2C-FAAE-D8F43E02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20E-B0B4-4660-91D7-718FCF47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97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BC16-B75F-5796-675A-6428FBA5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D2132-6037-74DD-A0D3-C14D6D918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D72AC-6507-6904-C7FC-1C9DD892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5284-FC01-4FE0-868B-25AE931A21D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1F95B-3493-5EAB-B301-3BD98CE8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6751F-A8C6-F3FF-8C38-93BA85F3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20E-B0B4-4660-91D7-718FCF47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22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A6926-66D1-D5D5-4978-6BDC4B59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877EB8-D053-3E2E-F14D-FB278EF35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240B4-8D0B-0CBB-0105-4D2F47F7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5284-FC01-4FE0-868B-25AE931A21D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7986A-56F9-E3D2-6157-5E98C8AC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6BA17-1F26-0C5E-E9AF-0D9111C2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20E-B0B4-4660-91D7-718FCF47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10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3A030-1C22-7005-C4E0-3B90F5A5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7FDE3-A433-4F9A-2034-8FF3DDA69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6BD9F1-88BD-A4A0-AB29-600F30ABC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2FE0C-E769-7D86-57B9-59F58447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5284-FC01-4FE0-868B-25AE931A21D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9BDF90-F5A8-BB99-1FE2-A959CB9D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A427D-863A-3D5C-3B7B-B0486ADF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20E-B0B4-4660-91D7-718FCF47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7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55F4A-B1C2-05BB-9C38-D129749F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B7B8D-DF5E-4149-42EA-910A822A6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CEAB4A-7C61-2C28-8B4C-4467D55F0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81A9CB-CEC4-90FF-9C38-71A75BC10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196FD1-CCB1-B743-D748-509E0BF79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5A9CC0-3EFF-8F23-7529-3536C608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5284-FC01-4FE0-868B-25AE931A21D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31E0BE-7E19-72FE-92BF-76F51038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C8F90F-C587-2E00-FC21-4DA2EC00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20E-B0B4-4660-91D7-718FCF47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0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2D2D6-AADF-AB89-21FB-5E597B62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3CA5F4-92E4-027D-3C59-CC8DEA57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5284-FC01-4FE0-868B-25AE931A21D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F16303-5F94-3D20-79A9-E3D82947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6A5975-B7D3-5A26-4362-6BE6D5EF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20E-B0B4-4660-91D7-718FCF47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5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210C72-5681-89CE-C145-B66CC06C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5284-FC01-4FE0-868B-25AE931A21D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0C34F0-07F4-73CC-438E-20C2E36C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A71E27-DEC8-9160-DF90-962A626B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20E-B0B4-4660-91D7-718FCF47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88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4BFB0-29CE-61C3-95C7-D4D9C818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4837B-412E-2DC7-072E-F7AD93813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C0F339-3AB8-FC8A-B746-0A044D0A4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17735-39A0-1421-C9A9-342F5743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5284-FC01-4FE0-868B-25AE931A21D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82BD5-7041-A49B-0862-AA7270E1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0204D2-66F6-9A99-52E4-FF7BB821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20E-B0B4-4660-91D7-718FCF47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44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1E13B-0113-C5C2-A7C1-769120C5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47FB73-66BB-4D33-4B79-9DA0F2A20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B995CF-53D6-1E2C-50C8-9ED00D38C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B462B-1DE2-A399-B0B8-5C8DB349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5284-FC01-4FE0-868B-25AE931A21D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3A689F-977C-E762-2986-A86F8B29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3DF97-9391-35F8-4850-284EF7E7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20E-B0B4-4660-91D7-718FCF47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7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D98BFD-E02E-8B56-FAE5-5462F24E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DB5EF-21A2-CAED-58DF-609CA93D5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EE576-A9BD-FE35-C97B-EA797C22D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D5284-FC01-4FE0-868B-25AE931A21D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03A3E-4263-18A7-80B1-E5B9AA3B6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F0FD7-FD6C-3B84-94D9-1E06118C6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6B20E-B0B4-4660-91D7-718FCF47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91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43082CDE-2CF1-682D-ABE4-F6F728914C6A}"/>
              </a:ext>
            </a:extLst>
          </p:cNvPr>
          <p:cNvSpPr/>
          <p:nvPr/>
        </p:nvSpPr>
        <p:spPr>
          <a:xfrm>
            <a:off x="2429164" y="674255"/>
            <a:ext cx="7352146" cy="5532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BD1DC30-0E2E-E4E1-1E01-A79D0CD8D213}"/>
              </a:ext>
            </a:extLst>
          </p:cNvPr>
          <p:cNvSpPr/>
          <p:nvPr/>
        </p:nvSpPr>
        <p:spPr>
          <a:xfrm>
            <a:off x="7548955" y="1045591"/>
            <a:ext cx="19431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Study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AAACC00-3E96-8D55-A994-9FB51C5E2CA8}"/>
              </a:ext>
            </a:extLst>
          </p:cNvPr>
          <p:cNvSpPr/>
          <p:nvPr/>
        </p:nvSpPr>
        <p:spPr>
          <a:xfrm>
            <a:off x="2828365" y="1022731"/>
            <a:ext cx="17907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SleepOrRest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C782479-45D7-BCE2-7A43-B745EFE06AE9}"/>
              </a:ext>
            </a:extLst>
          </p:cNvPr>
          <p:cNvSpPr/>
          <p:nvPr/>
        </p:nvSpPr>
        <p:spPr>
          <a:xfrm>
            <a:off x="5412143" y="3470663"/>
            <a:ext cx="128397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PlayInThePCRoom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562CE56-9120-7660-313D-7F1AA608D4C7}"/>
              </a:ext>
            </a:extLst>
          </p:cNvPr>
          <p:cNvSpPr/>
          <p:nvPr/>
        </p:nvSpPr>
        <p:spPr>
          <a:xfrm>
            <a:off x="4619065" y="4527787"/>
            <a:ext cx="2772293" cy="158805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Sick (</a:t>
            </a:r>
            <a:r>
              <a:rPr lang="en-US" altLang="ko-KR" dirty="0" err="1"/>
              <a:t>GlobalState</a:t>
            </a:r>
            <a:r>
              <a:rPr lang="en-US" altLang="ko-KR" dirty="0"/>
              <a:t>):</a:t>
            </a:r>
          </a:p>
          <a:p>
            <a:pPr algn="ctr"/>
            <a:r>
              <a:rPr lang="ko-KR" altLang="en-US" dirty="0"/>
              <a:t>조건 </a:t>
            </a:r>
            <a:r>
              <a:rPr lang="en-US" altLang="ko-KR" dirty="0"/>
              <a:t>: </a:t>
            </a:r>
            <a:r>
              <a:rPr lang="ko-KR" altLang="en-US" dirty="0"/>
              <a:t>모든 상태에서 </a:t>
            </a:r>
            <a:r>
              <a:rPr lang="en-US" altLang="ko-KR" dirty="0"/>
              <a:t>1/10</a:t>
            </a:r>
            <a:r>
              <a:rPr lang="ko-KR" altLang="en-US" dirty="0"/>
              <a:t>의 확률로 발생</a:t>
            </a:r>
            <a:endParaRPr lang="en-US" altLang="ko-KR" dirty="0"/>
          </a:p>
          <a:p>
            <a:pPr algn="ctr"/>
            <a:r>
              <a:rPr lang="ko-KR" altLang="en-US" dirty="0"/>
              <a:t>탈출 </a:t>
            </a:r>
            <a:r>
              <a:rPr lang="en-US" altLang="ko-KR" dirty="0"/>
              <a:t>: </a:t>
            </a:r>
            <a:r>
              <a:rPr lang="ko-KR" altLang="en-US" dirty="0"/>
              <a:t>건강이 회복되면 이전 상태로 </a:t>
            </a:r>
            <a:r>
              <a:rPr lang="ko-KR" altLang="en-US" dirty="0" err="1"/>
              <a:t>돌아감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1DCD05D-77A1-64A6-D9BC-B7637D65493B}"/>
              </a:ext>
            </a:extLst>
          </p:cNvPr>
          <p:cNvGrpSpPr/>
          <p:nvPr/>
        </p:nvGrpSpPr>
        <p:grpSpPr>
          <a:xfrm>
            <a:off x="4619064" y="742160"/>
            <a:ext cx="3141611" cy="453628"/>
            <a:chOff x="3777178" y="666512"/>
            <a:chExt cx="1802564" cy="453628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B5FB9F1-76F1-33C7-363B-4408A1887D1A}"/>
                </a:ext>
              </a:extLst>
            </p:cNvPr>
            <p:cNvCxnSpPr/>
            <p:nvPr/>
          </p:nvCxnSpPr>
          <p:spPr>
            <a:xfrm>
              <a:off x="3817620" y="1120140"/>
              <a:ext cx="1600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018DCA-DEDB-322D-EC1B-B71297FD5A09}"/>
                </a:ext>
              </a:extLst>
            </p:cNvPr>
            <p:cNvSpPr txBox="1"/>
            <p:nvPr/>
          </p:nvSpPr>
          <p:spPr>
            <a:xfrm>
              <a:off x="3777178" y="666512"/>
              <a:ext cx="1802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충분히 쉬었을 때</a:t>
              </a:r>
              <a:r>
                <a:rPr lang="en-US" altLang="ko-KR" dirty="0"/>
                <a:t>(stamina)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27D5BFD-83CB-498C-F0CC-0953FDC7070B}"/>
              </a:ext>
            </a:extLst>
          </p:cNvPr>
          <p:cNvGrpSpPr/>
          <p:nvPr/>
        </p:nvGrpSpPr>
        <p:grpSpPr>
          <a:xfrm rot="10800000">
            <a:off x="4525110" y="1388491"/>
            <a:ext cx="3023845" cy="453628"/>
            <a:chOff x="3777178" y="666512"/>
            <a:chExt cx="1734993" cy="453628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1EDED33-DC87-6948-B2B3-E17CC19DC483}"/>
                </a:ext>
              </a:extLst>
            </p:cNvPr>
            <p:cNvCxnSpPr/>
            <p:nvPr/>
          </p:nvCxnSpPr>
          <p:spPr>
            <a:xfrm>
              <a:off x="3817620" y="1120140"/>
              <a:ext cx="1600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306594-60A3-90DF-807C-397785E043D7}"/>
                </a:ext>
              </a:extLst>
            </p:cNvPr>
            <p:cNvSpPr txBox="1"/>
            <p:nvPr/>
          </p:nvSpPr>
          <p:spPr>
            <a:xfrm rot="10800000">
              <a:off x="3777178" y="666512"/>
              <a:ext cx="1734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피곤해지면</a:t>
              </a:r>
              <a:r>
                <a:rPr lang="en-US" altLang="ko-KR" dirty="0"/>
                <a:t> (stamina)</a:t>
              </a:r>
              <a:r>
                <a:rPr lang="ko-KR" altLang="en-US" dirty="0"/>
                <a:t> 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972B39A-6791-37A3-99E1-3B3345713D1B}"/>
              </a:ext>
            </a:extLst>
          </p:cNvPr>
          <p:cNvGrpSpPr/>
          <p:nvPr/>
        </p:nvGrpSpPr>
        <p:grpSpPr>
          <a:xfrm rot="19079041">
            <a:off x="5760481" y="2113535"/>
            <a:ext cx="3018693" cy="646331"/>
            <a:chOff x="3566790" y="528013"/>
            <a:chExt cx="2035984" cy="646331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652117D-45BC-49DA-2DC2-089D99691A18}"/>
                </a:ext>
              </a:extLst>
            </p:cNvPr>
            <p:cNvCxnSpPr/>
            <p:nvPr/>
          </p:nvCxnSpPr>
          <p:spPr>
            <a:xfrm>
              <a:off x="3817620" y="1120140"/>
              <a:ext cx="1600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216E2CF-58D7-57BA-4BDA-E9739849DA38}"/>
                </a:ext>
              </a:extLst>
            </p:cNvPr>
            <p:cNvSpPr txBox="1"/>
            <p:nvPr/>
          </p:nvSpPr>
          <p:spPr>
            <a:xfrm>
              <a:off x="3566790" y="528013"/>
              <a:ext cx="2035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돈을 다 섰을 경우 이전에 하던걸 마저 한다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83A0A73-F4DD-9C43-8FF8-94B7BA07FE2D}"/>
              </a:ext>
            </a:extLst>
          </p:cNvPr>
          <p:cNvGrpSpPr/>
          <p:nvPr/>
        </p:nvGrpSpPr>
        <p:grpSpPr>
          <a:xfrm rot="8164325">
            <a:off x="6762664" y="2666746"/>
            <a:ext cx="2788920" cy="1020661"/>
            <a:chOff x="3817620" y="99479"/>
            <a:chExt cx="1600200" cy="1020661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978C511B-098C-1E2D-537B-6AF007614033}"/>
                </a:ext>
              </a:extLst>
            </p:cNvPr>
            <p:cNvCxnSpPr/>
            <p:nvPr/>
          </p:nvCxnSpPr>
          <p:spPr>
            <a:xfrm>
              <a:off x="3817620" y="1120140"/>
              <a:ext cx="1600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2C37C03-961D-F275-C100-D6C380A1F7CA}"/>
                </a:ext>
              </a:extLst>
            </p:cNvPr>
            <p:cNvSpPr txBox="1"/>
            <p:nvPr/>
          </p:nvSpPr>
          <p:spPr>
            <a:xfrm rot="10800000">
              <a:off x="3879965" y="99479"/>
              <a:ext cx="13644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“</a:t>
              </a:r>
              <a:r>
                <a:rPr lang="ko-KR" altLang="en-US" dirty="0"/>
                <a:t>용돈을 주마</a:t>
              </a:r>
              <a:r>
                <a:rPr lang="en-US" altLang="ko-KR" dirty="0"/>
                <a:t>”</a:t>
              </a:r>
              <a:r>
                <a:rPr lang="ko-KR" altLang="en-US" dirty="0"/>
                <a:t>메시지를 받아 돈이 일정 금액 이상을 경우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4C95FE7-E9D6-292B-A867-85AFD19CA87B}"/>
              </a:ext>
            </a:extLst>
          </p:cNvPr>
          <p:cNvGrpSpPr/>
          <p:nvPr/>
        </p:nvGrpSpPr>
        <p:grpSpPr>
          <a:xfrm rot="2630451">
            <a:off x="3320823" y="1971881"/>
            <a:ext cx="2788920" cy="923330"/>
            <a:chOff x="3817620" y="213683"/>
            <a:chExt cx="1600200" cy="923330"/>
          </a:xfrm>
        </p:grpSpPr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45CE1839-9C10-47FD-2BED-2ECC778F6A0D}"/>
                </a:ext>
              </a:extLst>
            </p:cNvPr>
            <p:cNvCxnSpPr/>
            <p:nvPr/>
          </p:nvCxnSpPr>
          <p:spPr>
            <a:xfrm>
              <a:off x="3817620" y="1120140"/>
              <a:ext cx="1600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F72A2A6-7A26-83BC-A71C-785A721F5EC1}"/>
                </a:ext>
              </a:extLst>
            </p:cNvPr>
            <p:cNvSpPr txBox="1"/>
            <p:nvPr/>
          </p:nvSpPr>
          <p:spPr>
            <a:xfrm>
              <a:off x="4027866" y="213683"/>
              <a:ext cx="13742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“</a:t>
              </a:r>
              <a:r>
                <a:rPr lang="ko-KR" altLang="en-US" dirty="0"/>
                <a:t>용돈을 주마</a:t>
              </a:r>
              <a:r>
                <a:rPr lang="en-US" altLang="ko-KR" dirty="0"/>
                <a:t>”</a:t>
              </a:r>
              <a:r>
                <a:rPr lang="ko-KR" altLang="en-US" dirty="0"/>
                <a:t>메시지를 받아 돈이 일정 금액 이상을 경우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F271921-F761-CE52-0BFC-144D4347421C}"/>
              </a:ext>
            </a:extLst>
          </p:cNvPr>
          <p:cNvGrpSpPr/>
          <p:nvPr/>
        </p:nvGrpSpPr>
        <p:grpSpPr>
          <a:xfrm rot="13427063">
            <a:off x="2483507" y="2706381"/>
            <a:ext cx="2788920" cy="998335"/>
            <a:chOff x="3817620" y="121805"/>
            <a:chExt cx="1600200" cy="998335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25609326-5759-9B87-5EC6-99F0386EB4D9}"/>
                </a:ext>
              </a:extLst>
            </p:cNvPr>
            <p:cNvCxnSpPr/>
            <p:nvPr/>
          </p:nvCxnSpPr>
          <p:spPr>
            <a:xfrm>
              <a:off x="3817620" y="1120140"/>
              <a:ext cx="1600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3A3C27-0803-824C-10FD-76C0B62973E3}"/>
                </a:ext>
              </a:extLst>
            </p:cNvPr>
            <p:cNvSpPr txBox="1"/>
            <p:nvPr/>
          </p:nvSpPr>
          <p:spPr>
            <a:xfrm rot="10800000">
              <a:off x="3819739" y="121805"/>
              <a:ext cx="15967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돈을 다 섰을 경우 이전에 하던걸 마저 한다</a:t>
              </a:r>
            </a:p>
            <a:p>
              <a:pPr algn="ctr"/>
              <a:r>
                <a:rPr lang="ko-KR" altLang="en-US" dirty="0"/>
                <a:t> 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91200DF-2DA4-A0CA-A7DA-7FB39535FB6A}"/>
              </a:ext>
            </a:extLst>
          </p:cNvPr>
          <p:cNvSpPr txBox="1"/>
          <p:nvPr/>
        </p:nvSpPr>
        <p:spPr>
          <a:xfrm>
            <a:off x="3333745" y="192186"/>
            <a:ext cx="556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Child</a:t>
            </a:r>
            <a:r>
              <a:rPr lang="ko-KR" altLang="en-US" dirty="0"/>
              <a:t>의 상태도표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402244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43082CDE-2CF1-682D-ABE4-F6F728914C6A}"/>
              </a:ext>
            </a:extLst>
          </p:cNvPr>
          <p:cNvSpPr/>
          <p:nvPr/>
        </p:nvSpPr>
        <p:spPr>
          <a:xfrm>
            <a:off x="1430767" y="674255"/>
            <a:ext cx="9542033" cy="5532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BD1DC30-0E2E-E4E1-1E01-A79D0CD8D213}"/>
              </a:ext>
            </a:extLst>
          </p:cNvPr>
          <p:cNvSpPr/>
          <p:nvPr/>
        </p:nvSpPr>
        <p:spPr>
          <a:xfrm>
            <a:off x="7581127" y="796892"/>
            <a:ext cx="3023844" cy="1030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WorkForACompany</a:t>
            </a:r>
            <a:endParaRPr lang="en-US" altLang="ko-KR" dirty="0"/>
          </a:p>
          <a:p>
            <a:pPr algn="ctr"/>
            <a:r>
              <a:rPr lang="ko-KR" altLang="en-US" dirty="0"/>
              <a:t>이때 일정확률로 아들에게 </a:t>
            </a:r>
            <a:r>
              <a:rPr lang="en-US" altLang="ko-KR" dirty="0"/>
              <a:t>(</a:t>
            </a:r>
            <a:r>
              <a:rPr lang="ko-KR" altLang="en-US" dirty="0"/>
              <a:t>메시지로</a:t>
            </a:r>
            <a:r>
              <a:rPr lang="en-US" altLang="ko-KR" dirty="0"/>
              <a:t>)</a:t>
            </a:r>
            <a:r>
              <a:rPr lang="ko-KR" altLang="en-US" dirty="0"/>
              <a:t>돈을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AAACC00-3E96-8D55-A994-9FB51C5E2CA8}"/>
              </a:ext>
            </a:extLst>
          </p:cNvPr>
          <p:cNvSpPr/>
          <p:nvPr/>
        </p:nvSpPr>
        <p:spPr>
          <a:xfrm>
            <a:off x="2269864" y="1022731"/>
            <a:ext cx="2349201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GoHomeAndSsleep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C782479-45D7-BCE2-7A43-B745EFE06AE9}"/>
              </a:ext>
            </a:extLst>
          </p:cNvPr>
          <p:cNvSpPr/>
          <p:nvPr/>
        </p:nvSpPr>
        <p:spPr>
          <a:xfrm>
            <a:off x="5412143" y="3470663"/>
            <a:ext cx="128397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Eat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562CE56-9120-7660-313D-7F1AA608D4C7}"/>
              </a:ext>
            </a:extLst>
          </p:cNvPr>
          <p:cNvSpPr/>
          <p:nvPr/>
        </p:nvSpPr>
        <p:spPr>
          <a:xfrm>
            <a:off x="4227756" y="4527787"/>
            <a:ext cx="4130936" cy="158805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BusinessTrip</a:t>
            </a:r>
            <a:r>
              <a:rPr lang="en-US" altLang="ko-KR" dirty="0"/>
              <a:t> (</a:t>
            </a:r>
            <a:r>
              <a:rPr lang="en-US" altLang="ko-KR" dirty="0" err="1"/>
              <a:t>GlobalState</a:t>
            </a:r>
            <a:r>
              <a:rPr lang="en-US" altLang="ko-KR" dirty="0"/>
              <a:t>):</a:t>
            </a:r>
          </a:p>
          <a:p>
            <a:pPr algn="ctr"/>
            <a:r>
              <a:rPr lang="ko-KR" altLang="en-US" dirty="0"/>
              <a:t>조건 </a:t>
            </a:r>
            <a:r>
              <a:rPr lang="en-US" altLang="ko-KR" dirty="0"/>
              <a:t>: 10% </a:t>
            </a:r>
            <a:r>
              <a:rPr lang="ko-KR" altLang="en-US" dirty="0"/>
              <a:t>확률로 급하게 출장을 가야하는 상황이 생김</a:t>
            </a:r>
            <a:endParaRPr lang="en-US" altLang="ko-KR" dirty="0"/>
          </a:p>
          <a:p>
            <a:pPr algn="ctr"/>
            <a:r>
              <a:rPr lang="ko-KR" altLang="en-US" dirty="0"/>
              <a:t>탈출 </a:t>
            </a:r>
            <a:r>
              <a:rPr lang="en-US" altLang="ko-KR" dirty="0"/>
              <a:t>: </a:t>
            </a:r>
            <a:r>
              <a:rPr lang="ko-KR" altLang="en-US" dirty="0"/>
              <a:t>일을 마치고 이전 상태로 돌아온다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1DCD05D-77A1-64A6-D9BC-B7637D65493B}"/>
              </a:ext>
            </a:extLst>
          </p:cNvPr>
          <p:cNvGrpSpPr/>
          <p:nvPr/>
        </p:nvGrpSpPr>
        <p:grpSpPr>
          <a:xfrm>
            <a:off x="4619064" y="742160"/>
            <a:ext cx="3141611" cy="453628"/>
            <a:chOff x="3777178" y="666512"/>
            <a:chExt cx="1802564" cy="453628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B5FB9F1-76F1-33C7-363B-4408A1887D1A}"/>
                </a:ext>
              </a:extLst>
            </p:cNvPr>
            <p:cNvCxnSpPr/>
            <p:nvPr/>
          </p:nvCxnSpPr>
          <p:spPr>
            <a:xfrm>
              <a:off x="3817620" y="1120140"/>
              <a:ext cx="1600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018DCA-DEDB-322D-EC1B-B71297FD5A09}"/>
                </a:ext>
              </a:extLst>
            </p:cNvPr>
            <p:cNvSpPr txBox="1"/>
            <p:nvPr/>
          </p:nvSpPr>
          <p:spPr>
            <a:xfrm>
              <a:off x="3777178" y="666512"/>
              <a:ext cx="1802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돈이 없을 경우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27D5BFD-83CB-498C-F0CC-0953FDC7070B}"/>
              </a:ext>
            </a:extLst>
          </p:cNvPr>
          <p:cNvGrpSpPr/>
          <p:nvPr/>
        </p:nvGrpSpPr>
        <p:grpSpPr>
          <a:xfrm rot="10800000">
            <a:off x="4525109" y="1388491"/>
            <a:ext cx="3023845" cy="855215"/>
            <a:chOff x="3777178" y="112514"/>
            <a:chExt cx="1734993" cy="100762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1EDED33-DC87-6948-B2B3-E17CC19DC483}"/>
                </a:ext>
              </a:extLst>
            </p:cNvPr>
            <p:cNvCxnSpPr/>
            <p:nvPr/>
          </p:nvCxnSpPr>
          <p:spPr>
            <a:xfrm>
              <a:off x="3817620" y="1120140"/>
              <a:ext cx="1600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306594-60A3-90DF-807C-397785E043D7}"/>
                </a:ext>
              </a:extLst>
            </p:cNvPr>
            <p:cNvSpPr txBox="1"/>
            <p:nvPr/>
          </p:nvSpPr>
          <p:spPr>
            <a:xfrm rot="10800000">
              <a:off x="3777178" y="112514"/>
              <a:ext cx="17349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/>
                <a:t>일점</a:t>
              </a:r>
              <a:r>
                <a:rPr lang="ko-KR" altLang="en-US" dirty="0"/>
                <a:t> 금액 이상</a:t>
              </a:r>
              <a:endParaRPr lang="en-US" altLang="ko-KR" dirty="0"/>
            </a:p>
            <a:p>
              <a:pPr algn="ctr"/>
              <a:r>
                <a:rPr lang="ko-KR" altLang="en-US" dirty="0"/>
                <a:t>돈을 벌 경우 </a:t>
              </a:r>
              <a:r>
                <a:rPr lang="en-US" altLang="ko-KR" dirty="0"/>
                <a:t>“</a:t>
              </a:r>
              <a:r>
                <a:rPr lang="ko-KR" altLang="en-US" dirty="0"/>
                <a:t>다녀왔어</a:t>
              </a:r>
              <a:r>
                <a:rPr lang="en-US" altLang="ko-KR" dirty="0"/>
                <a:t>”</a:t>
              </a:r>
              <a:r>
                <a:rPr lang="ko-KR" altLang="en-US" dirty="0"/>
                <a:t>메시지를 </a:t>
              </a:r>
              <a:r>
                <a:rPr lang="en-US" altLang="ko-KR" dirty="0"/>
                <a:t>mother</a:t>
              </a:r>
              <a:r>
                <a:rPr lang="ko-KR" altLang="en-US" dirty="0"/>
                <a:t>에게 전송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4C95FE7-E9D6-292B-A867-85AFD19CA87B}"/>
              </a:ext>
            </a:extLst>
          </p:cNvPr>
          <p:cNvGrpSpPr/>
          <p:nvPr/>
        </p:nvGrpSpPr>
        <p:grpSpPr>
          <a:xfrm rot="2630451">
            <a:off x="3243299" y="2181403"/>
            <a:ext cx="2788920" cy="665738"/>
            <a:chOff x="3817620" y="454402"/>
            <a:chExt cx="1600200" cy="665738"/>
          </a:xfrm>
        </p:grpSpPr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45CE1839-9C10-47FD-2BED-2ECC778F6A0D}"/>
                </a:ext>
              </a:extLst>
            </p:cNvPr>
            <p:cNvCxnSpPr/>
            <p:nvPr/>
          </p:nvCxnSpPr>
          <p:spPr>
            <a:xfrm>
              <a:off x="3817620" y="1120140"/>
              <a:ext cx="1600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F72A2A6-7A26-83BC-A71C-785A721F5EC1}"/>
                </a:ext>
              </a:extLst>
            </p:cNvPr>
            <p:cNvSpPr txBox="1"/>
            <p:nvPr/>
          </p:nvSpPr>
          <p:spPr>
            <a:xfrm>
              <a:off x="4063315" y="454402"/>
              <a:ext cx="12915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“</a:t>
              </a:r>
              <a:r>
                <a:rPr lang="ko-KR" altLang="en-US" dirty="0"/>
                <a:t>밥 </a:t>
              </a:r>
              <a:r>
                <a:rPr lang="ko-KR" altLang="en-US" dirty="0" err="1"/>
                <a:t>다됐어</a:t>
              </a:r>
              <a:r>
                <a:rPr lang="en-US" altLang="ko-KR" dirty="0"/>
                <a:t>” </a:t>
              </a:r>
              <a:r>
                <a:rPr lang="ko-KR" altLang="en-US" dirty="0"/>
                <a:t>메시를 받을 경우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F271921-F761-CE52-0BFC-144D4347421C}"/>
              </a:ext>
            </a:extLst>
          </p:cNvPr>
          <p:cNvGrpSpPr/>
          <p:nvPr/>
        </p:nvGrpSpPr>
        <p:grpSpPr>
          <a:xfrm rot="13427063">
            <a:off x="2684869" y="2793868"/>
            <a:ext cx="2805275" cy="409746"/>
            <a:chOff x="3808236" y="710394"/>
            <a:chExt cx="1609584" cy="409746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25609326-5759-9B87-5EC6-99F0386EB4D9}"/>
                </a:ext>
              </a:extLst>
            </p:cNvPr>
            <p:cNvCxnSpPr/>
            <p:nvPr/>
          </p:nvCxnSpPr>
          <p:spPr>
            <a:xfrm>
              <a:off x="3817620" y="1120140"/>
              <a:ext cx="1600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3A3C27-0803-824C-10FD-76C0B62973E3}"/>
                </a:ext>
              </a:extLst>
            </p:cNvPr>
            <p:cNvSpPr txBox="1"/>
            <p:nvPr/>
          </p:nvSpPr>
          <p:spPr>
            <a:xfrm rot="10800000">
              <a:off x="3808236" y="710394"/>
              <a:ext cx="1596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밥을 </a:t>
              </a:r>
              <a:r>
                <a:rPr lang="ko-KR" altLang="en-US" dirty="0" err="1"/>
                <a:t>다먹을</a:t>
              </a:r>
              <a:r>
                <a:rPr lang="ko-KR" altLang="en-US" dirty="0"/>
                <a:t> 경우 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91200DF-2DA4-A0CA-A7DA-7FB39535FB6A}"/>
              </a:ext>
            </a:extLst>
          </p:cNvPr>
          <p:cNvSpPr txBox="1"/>
          <p:nvPr/>
        </p:nvSpPr>
        <p:spPr>
          <a:xfrm>
            <a:off x="3333745" y="192186"/>
            <a:ext cx="556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Father</a:t>
            </a:r>
            <a:r>
              <a:rPr lang="ko-KR" altLang="en-US" dirty="0"/>
              <a:t>의 상태도표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44742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43082CDE-2CF1-682D-ABE4-F6F728914C6A}"/>
              </a:ext>
            </a:extLst>
          </p:cNvPr>
          <p:cNvSpPr/>
          <p:nvPr/>
        </p:nvSpPr>
        <p:spPr>
          <a:xfrm>
            <a:off x="1430767" y="674255"/>
            <a:ext cx="9542033" cy="5532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BD1DC30-0E2E-E4E1-1E01-A79D0CD8D213}"/>
              </a:ext>
            </a:extLst>
          </p:cNvPr>
          <p:cNvSpPr/>
          <p:nvPr/>
        </p:nvSpPr>
        <p:spPr>
          <a:xfrm>
            <a:off x="7581127" y="796892"/>
            <a:ext cx="3023844" cy="1030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Shopping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AAACC00-3E96-8D55-A994-9FB51C5E2CA8}"/>
              </a:ext>
            </a:extLst>
          </p:cNvPr>
          <p:cNvSpPr/>
          <p:nvPr/>
        </p:nvSpPr>
        <p:spPr>
          <a:xfrm>
            <a:off x="2702238" y="969011"/>
            <a:ext cx="17907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HouseWork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C782479-45D7-BCE2-7A43-B745EFE06AE9}"/>
              </a:ext>
            </a:extLst>
          </p:cNvPr>
          <p:cNvSpPr/>
          <p:nvPr/>
        </p:nvSpPr>
        <p:spPr>
          <a:xfrm>
            <a:off x="5412143" y="3470663"/>
            <a:ext cx="128397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Cook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562CE56-9120-7660-313D-7F1AA608D4C7}"/>
              </a:ext>
            </a:extLst>
          </p:cNvPr>
          <p:cNvSpPr/>
          <p:nvPr/>
        </p:nvSpPr>
        <p:spPr>
          <a:xfrm>
            <a:off x="4227756" y="4527787"/>
            <a:ext cx="4130936" cy="158805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VisitBathroom</a:t>
            </a:r>
            <a:r>
              <a:rPr lang="en-US" altLang="ko-KR" dirty="0"/>
              <a:t> (</a:t>
            </a:r>
            <a:r>
              <a:rPr lang="en-US" altLang="ko-KR" dirty="0" err="1"/>
              <a:t>GlobalState</a:t>
            </a:r>
            <a:r>
              <a:rPr lang="en-US" altLang="ko-KR" dirty="0"/>
              <a:t>):</a:t>
            </a:r>
          </a:p>
          <a:p>
            <a:pPr algn="ctr"/>
            <a:r>
              <a:rPr lang="ko-KR" altLang="en-US" dirty="0"/>
              <a:t>조건 </a:t>
            </a:r>
            <a:r>
              <a:rPr lang="en-US" altLang="ko-KR" dirty="0"/>
              <a:t>: 20% </a:t>
            </a:r>
            <a:r>
              <a:rPr lang="ko-KR" altLang="en-US" dirty="0"/>
              <a:t>확률로 급하게 출장을 가야하는 상황이 생김</a:t>
            </a:r>
            <a:endParaRPr lang="en-US" altLang="ko-KR" dirty="0"/>
          </a:p>
          <a:p>
            <a:pPr algn="ctr"/>
            <a:r>
              <a:rPr lang="ko-KR" altLang="en-US" dirty="0"/>
              <a:t>탈출 </a:t>
            </a:r>
            <a:r>
              <a:rPr lang="en-US" altLang="ko-KR" dirty="0"/>
              <a:t>: </a:t>
            </a:r>
            <a:r>
              <a:rPr lang="ko-KR" altLang="en-US" dirty="0"/>
              <a:t>일을 마치고 이전 상태로 돌아온다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1DCD05D-77A1-64A6-D9BC-B7637D65493B}"/>
              </a:ext>
            </a:extLst>
          </p:cNvPr>
          <p:cNvGrpSpPr/>
          <p:nvPr/>
        </p:nvGrpSpPr>
        <p:grpSpPr>
          <a:xfrm>
            <a:off x="4619064" y="742160"/>
            <a:ext cx="3141611" cy="453628"/>
            <a:chOff x="3777178" y="666512"/>
            <a:chExt cx="1802564" cy="453628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B5FB9F1-76F1-33C7-363B-4408A1887D1A}"/>
                </a:ext>
              </a:extLst>
            </p:cNvPr>
            <p:cNvCxnSpPr/>
            <p:nvPr/>
          </p:nvCxnSpPr>
          <p:spPr>
            <a:xfrm>
              <a:off x="3817620" y="1120140"/>
              <a:ext cx="1600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018DCA-DEDB-322D-EC1B-B71297FD5A09}"/>
                </a:ext>
              </a:extLst>
            </p:cNvPr>
            <p:cNvSpPr txBox="1"/>
            <p:nvPr/>
          </p:nvSpPr>
          <p:spPr>
            <a:xfrm>
              <a:off x="3777178" y="666512"/>
              <a:ext cx="1802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반찬이 없을 경우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27D5BFD-83CB-498C-F0CC-0953FDC7070B}"/>
              </a:ext>
            </a:extLst>
          </p:cNvPr>
          <p:cNvGrpSpPr/>
          <p:nvPr/>
        </p:nvGrpSpPr>
        <p:grpSpPr>
          <a:xfrm rot="10800000">
            <a:off x="4525110" y="1388491"/>
            <a:ext cx="3023845" cy="730627"/>
            <a:chOff x="3777178" y="389513"/>
            <a:chExt cx="1734993" cy="730627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1EDED33-DC87-6948-B2B3-E17CC19DC483}"/>
                </a:ext>
              </a:extLst>
            </p:cNvPr>
            <p:cNvCxnSpPr/>
            <p:nvPr/>
          </p:nvCxnSpPr>
          <p:spPr>
            <a:xfrm>
              <a:off x="3817620" y="1120140"/>
              <a:ext cx="1600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306594-60A3-90DF-807C-397785E043D7}"/>
                </a:ext>
              </a:extLst>
            </p:cNvPr>
            <p:cNvSpPr txBox="1"/>
            <p:nvPr/>
          </p:nvSpPr>
          <p:spPr>
            <a:xfrm rot="10800000">
              <a:off x="3777178" y="389513"/>
              <a:ext cx="1734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반찬을 일정개수 이상 구매할 경우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4C95FE7-E9D6-292B-A867-85AFD19CA87B}"/>
              </a:ext>
            </a:extLst>
          </p:cNvPr>
          <p:cNvGrpSpPr/>
          <p:nvPr/>
        </p:nvGrpSpPr>
        <p:grpSpPr>
          <a:xfrm rot="2630451">
            <a:off x="3278700" y="2093430"/>
            <a:ext cx="2788920" cy="767958"/>
            <a:chOff x="3817620" y="352182"/>
            <a:chExt cx="1600200" cy="767958"/>
          </a:xfrm>
        </p:grpSpPr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45CE1839-9C10-47FD-2BED-2ECC778F6A0D}"/>
                </a:ext>
              </a:extLst>
            </p:cNvPr>
            <p:cNvCxnSpPr/>
            <p:nvPr/>
          </p:nvCxnSpPr>
          <p:spPr>
            <a:xfrm>
              <a:off x="3817620" y="1120140"/>
              <a:ext cx="1600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F72A2A6-7A26-83BC-A71C-785A721F5EC1}"/>
                </a:ext>
              </a:extLst>
            </p:cNvPr>
            <p:cNvSpPr txBox="1"/>
            <p:nvPr/>
          </p:nvSpPr>
          <p:spPr>
            <a:xfrm>
              <a:off x="4027867" y="352182"/>
              <a:ext cx="12915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“</a:t>
              </a:r>
              <a:r>
                <a:rPr lang="ko-KR" altLang="en-US" dirty="0"/>
                <a:t>여보 나왔어</a:t>
              </a:r>
              <a:r>
                <a:rPr lang="en-US" altLang="ko-KR" dirty="0"/>
                <a:t>” </a:t>
              </a:r>
              <a:r>
                <a:rPr lang="ko-KR" altLang="en-US" dirty="0"/>
                <a:t>메시지를 받을 경우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F271921-F761-CE52-0BFC-144D4347421C}"/>
              </a:ext>
            </a:extLst>
          </p:cNvPr>
          <p:cNvGrpSpPr/>
          <p:nvPr/>
        </p:nvGrpSpPr>
        <p:grpSpPr>
          <a:xfrm rot="13427063">
            <a:off x="2670884" y="2690165"/>
            <a:ext cx="2805277" cy="646331"/>
            <a:chOff x="3808235" y="571894"/>
            <a:chExt cx="1609585" cy="646331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25609326-5759-9B87-5EC6-99F0386EB4D9}"/>
                </a:ext>
              </a:extLst>
            </p:cNvPr>
            <p:cNvCxnSpPr/>
            <p:nvPr/>
          </p:nvCxnSpPr>
          <p:spPr>
            <a:xfrm>
              <a:off x="3817620" y="1120140"/>
              <a:ext cx="1600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3A3C27-0803-824C-10FD-76C0B62973E3}"/>
                </a:ext>
              </a:extLst>
            </p:cNvPr>
            <p:cNvSpPr txBox="1"/>
            <p:nvPr/>
          </p:nvSpPr>
          <p:spPr>
            <a:xfrm rot="10800000">
              <a:off x="3808235" y="571894"/>
              <a:ext cx="15967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“</a:t>
              </a:r>
              <a:r>
                <a:rPr lang="ko-KR" altLang="en-US" dirty="0"/>
                <a:t>요리 완료</a:t>
              </a:r>
              <a:r>
                <a:rPr lang="en-US" altLang="ko-KR" dirty="0"/>
                <a:t>”</a:t>
              </a:r>
              <a:r>
                <a:rPr lang="ko-KR" altLang="en-US" dirty="0"/>
                <a:t>메시지를 받을 경우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91200DF-2DA4-A0CA-A7DA-7FB39535FB6A}"/>
              </a:ext>
            </a:extLst>
          </p:cNvPr>
          <p:cNvSpPr txBox="1"/>
          <p:nvPr/>
        </p:nvSpPr>
        <p:spPr>
          <a:xfrm>
            <a:off x="3333745" y="192186"/>
            <a:ext cx="556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Mother</a:t>
            </a:r>
            <a:r>
              <a:rPr lang="ko-KR" altLang="en-US" dirty="0"/>
              <a:t>의 상태도표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87260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190</Words>
  <Application>Microsoft Office PowerPoint</Application>
  <PresentationFormat>와이드스크린</PresentationFormat>
  <Paragraphs>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시인</dc:creator>
  <cp:lastModifiedBy>김 시인</cp:lastModifiedBy>
  <cp:revision>32</cp:revision>
  <dcterms:created xsi:type="dcterms:W3CDTF">2022-09-27T11:49:58Z</dcterms:created>
  <dcterms:modified xsi:type="dcterms:W3CDTF">2022-10-03T08:24:45Z</dcterms:modified>
</cp:coreProperties>
</file>