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B66E-34AB-A571-2871-9B2C5A050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DB3B5-5DF9-DFC3-9DF2-180652455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E1278-B7C8-1186-9173-7EC5D400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BB5D9-A647-C392-2DF2-DF8B54F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26800-491B-773E-BE80-84AA958B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A92F-4971-9B04-F0FB-04E409D4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0197A-FB52-7F16-9030-47E11AD9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759F4-DEBB-11DA-EF39-7F05AFB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CD64A-67CF-B34C-B0A3-C91CC6F5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45BE-F08E-3352-BA99-490077B9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55051-CCEC-3701-10CD-179C09B45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E2D39-0C86-14F7-23C6-D35C7F5F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B10F6-BCEE-9CA6-6F5E-FB1222F6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37401-D195-CF21-80A4-9893D85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82733-74E6-F871-3503-84CC449C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0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53C17-B937-D3EB-9B85-A32A961D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F82AA-DF4B-149F-4E8D-07AA9A87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BEBBD-ECA3-72B3-3B6E-B2224C3C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FD7C5-F3C0-C276-281F-D1CECCDC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C0303-BCF1-9E9F-790C-E82AC0D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08A74-DD1F-0CC7-35B2-325FC212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026C7-700E-AD6D-652C-20EE3188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BC965-0FB0-C6B1-01FD-4A0E2B23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53335-8C36-7A58-8642-34016126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CB79-3E17-AA1A-4097-0F43E82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8318-B9B7-220D-07EA-1E9D9ABF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13BE3-0B3B-6FA4-0CB1-C659C2126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A983C-7CD2-3713-6E5A-94E9E0E11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B1CDF-7C04-557E-E887-39DA608F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8F937-4A5F-06F5-4B96-ABB2858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C58CE-131E-8F85-93A6-C35B6C12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5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FE8A4-1778-5AAC-416D-4532A9A6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A2475-7A78-602B-1B2D-78B93222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10282-7F83-5F85-AF56-B15B307C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743B9-6D42-F8AC-E4F5-53167CAB5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2C0BF-BF15-D2CE-DE96-45BA1489F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587A84-41A7-6772-0E37-330293D9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1C64C-3FA3-A779-A27A-FBD57ABC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A1C3A-BB0D-2B60-E5D1-378304F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DA0BB-ADDD-929E-5058-A0E252D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DA07EB-95D9-5F5C-52FB-F0D64249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091E1-96F2-963B-D904-5AB68622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413A3E-C217-E985-7F4A-84F8B40E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7DC670-25FD-E0FD-09DB-B864646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A8C9B1-2C1F-BD5D-F72E-C89D8669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E395D-1CB7-70BD-ED2A-818632B2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9B56-D376-9ECD-01F8-918106B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9DA6F-42CC-39E7-E720-837B5688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93F101-DF64-6C49-E595-67E63F7D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C40A4-1500-4851-0947-0388F668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EBBB6-ECD8-7B44-3ADF-218905F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8EB1D-D168-2F7F-1F1D-50547D24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B867-D569-0B56-0BCA-C121E975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F1FB3A-BAB9-D57E-E243-5DE98DD9F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D180B-95AC-A17D-CCBD-CE55748B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CE838-9E6E-BF5F-048E-BB389D63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644AC8-EC5D-36AA-8366-A536711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9E7E8-7D6A-B887-8C8E-7C4C891F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7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DF2A0B-C225-C142-3676-8750AA81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D4EF5-0264-9A62-32E2-192E17D8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CD1B6-32F1-70DA-476E-81290B95F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CA00-AFDC-4EE0-B072-FE1A803C5E1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4E869-8306-31D9-088E-45FA0FE7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E3583-61DB-7708-2BA6-8714B77EB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5E5F-EEFB-4E87-830C-B27109CB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31AE-2B88-7E77-099E-9B1EB0B74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전략추가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340AE-5A10-4F22-1776-A4651C08D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2018180009 </a:t>
            </a:r>
            <a:r>
              <a:rPr lang="ko-KR" altLang="en-US" dirty="0"/>
              <a:t>김시인</a:t>
            </a:r>
          </a:p>
        </p:txBody>
      </p:sp>
    </p:spTree>
    <p:extLst>
      <p:ext uri="{BB962C8B-B14F-4D97-AF65-F5344CB8AC3E}">
        <p14:creationId xmlns:p14="http://schemas.microsoft.com/office/powerpoint/2010/main" val="144246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637AACAE-350D-476B-914C-CA0B4B8E3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82"/>
            <a:ext cx="9144000" cy="95018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Goal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07885-9A70-334A-7C55-51EF31D8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742840"/>
            <a:ext cx="10439350" cy="168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1B3B6-5FA0-1523-9833-4D9CB04AB8ED}"/>
              </a:ext>
            </a:extLst>
          </p:cNvPr>
          <p:cNvSpPr txBox="1"/>
          <p:nvPr/>
        </p:nvSpPr>
        <p:spPr>
          <a:xfrm>
            <a:off x="877078" y="4245429"/>
            <a:ext cx="1034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타겟이 존재하고</a:t>
            </a:r>
            <a:r>
              <a:rPr lang="en-US" altLang="ko-KR" dirty="0"/>
              <a:t>,</a:t>
            </a:r>
            <a:r>
              <a:rPr lang="ko-KR" altLang="en-US" dirty="0"/>
              <a:t> 자신의 체력이 낮을 경우 회복아이템을 찾으면서 이동하고 만약 타겟이 자신보다 체력이 높을 경우 적을 쫓아 가는 </a:t>
            </a:r>
            <a:r>
              <a:rPr lang="en-US" altLang="ko-KR" dirty="0" err="1"/>
              <a:t>composite_goal</a:t>
            </a:r>
            <a:r>
              <a:rPr lang="ko-KR" altLang="en-US" dirty="0"/>
              <a:t>를 작성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4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637AACAE-350D-476B-914C-CA0B4B8E3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82"/>
            <a:ext cx="9144000" cy="95018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Feature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7CFDB-D754-2909-53AB-87A19E6D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33" y="1830368"/>
            <a:ext cx="4896533" cy="2381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CD4889-9C86-B1DC-0016-FE660A02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3" y="4802231"/>
            <a:ext cx="4744407" cy="310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D934D-A4EA-5D54-9631-19A792C7B53D}"/>
              </a:ext>
            </a:extLst>
          </p:cNvPr>
          <p:cNvSpPr txBox="1"/>
          <p:nvPr/>
        </p:nvSpPr>
        <p:spPr>
          <a:xfrm>
            <a:off x="6660706" y="1830368"/>
            <a:ext cx="4965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r>
              <a:rPr lang="ko-KR" altLang="en-US" dirty="0"/>
              <a:t>에 대한 정보를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존재하는 모든 봇들 중 가장 점수가 큰 점수로 자신의 점수를 나누어 </a:t>
            </a:r>
            <a:r>
              <a:rPr lang="en-US" altLang="ko-KR" dirty="0"/>
              <a:t>0~1</a:t>
            </a:r>
            <a:r>
              <a:rPr lang="ko-KR" altLang="en-US" dirty="0"/>
              <a:t>의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모든 봇들이 점수가 </a:t>
            </a:r>
            <a:r>
              <a:rPr lang="en-US" altLang="ko-KR" dirty="0"/>
              <a:t>0</a:t>
            </a:r>
            <a:r>
              <a:rPr lang="ko-KR" altLang="en-US" dirty="0"/>
              <a:t>일 경우 </a:t>
            </a:r>
            <a:r>
              <a:rPr lang="en-US" altLang="ko-KR" dirty="0"/>
              <a:t>0.5</a:t>
            </a:r>
            <a:r>
              <a:rPr lang="ko-KR" altLang="en-US" dirty="0"/>
              <a:t>의 값을 반환하도록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봇이 다른 봇에 비해서 너무 많이 </a:t>
            </a:r>
            <a:r>
              <a:rPr lang="ko-KR" altLang="en-US" dirty="0" err="1"/>
              <a:t>킬을</a:t>
            </a:r>
            <a:r>
              <a:rPr lang="ko-KR" altLang="en-US" dirty="0"/>
              <a:t> 했을 때 나머지 봇에 대한 </a:t>
            </a:r>
            <a:r>
              <a:rPr lang="en-US" altLang="ko-KR" dirty="0"/>
              <a:t>Score</a:t>
            </a:r>
            <a:r>
              <a:rPr lang="ko-KR" altLang="en-US" dirty="0"/>
              <a:t>값이 너무 낮게 나오기 때문에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ko-KR" altLang="en-US" dirty="0" err="1"/>
              <a:t>평가값에</a:t>
            </a:r>
            <a:r>
              <a:rPr lang="en-US" altLang="ko-KR" dirty="0"/>
              <a:t> </a:t>
            </a:r>
            <a:r>
              <a:rPr lang="ko-KR" altLang="en-US" dirty="0"/>
              <a:t>주는 영향을 낮춤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1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637AACAE-350D-476B-914C-CA0B4B8E3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82"/>
            <a:ext cx="9144000" cy="950181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돋움체" panose="020B0609000101010101" pitchFamily="49" charset="-127"/>
                <a:ea typeface="돋움체" panose="020B0609000101010101" pitchFamily="49" charset="-127"/>
              </a:rPr>
              <a:t>Evaluator</a:t>
            </a:r>
            <a:endParaRPr lang="ko-KR" altLang="en-US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D55A99-FC74-EDD2-69CB-950424F6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7" y="1773238"/>
            <a:ext cx="10386146" cy="1655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136A8-A0DC-9CEC-7435-28B3548CC03E}"/>
              </a:ext>
            </a:extLst>
          </p:cNvPr>
          <p:cNvSpPr txBox="1"/>
          <p:nvPr/>
        </p:nvSpPr>
        <p:spPr>
          <a:xfrm>
            <a:off x="902927" y="3855502"/>
            <a:ext cx="10386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</a:t>
            </a:r>
            <a:r>
              <a:rPr lang="ko-KR" altLang="en-US" dirty="0">
                <a:solidFill>
                  <a:schemeClr val="accent2"/>
                </a:solidFill>
              </a:rPr>
              <a:t>체력</a:t>
            </a:r>
            <a:r>
              <a:rPr lang="ko-KR" altLang="en-US" dirty="0"/>
              <a:t>이 낮을 수록</a:t>
            </a:r>
            <a:r>
              <a:rPr lang="en-US" altLang="ko-KR" dirty="0"/>
              <a:t>, </a:t>
            </a:r>
            <a:r>
              <a:rPr lang="ko-KR" altLang="en-US" dirty="0"/>
              <a:t>체력 </a:t>
            </a:r>
            <a:r>
              <a:rPr lang="ko-KR" altLang="en-US" dirty="0">
                <a:solidFill>
                  <a:schemeClr val="accent2"/>
                </a:solidFill>
              </a:rPr>
              <a:t>아이템과의 거리가 </a:t>
            </a:r>
            <a:r>
              <a:rPr lang="ko-KR" altLang="en-US" dirty="0"/>
              <a:t>짧을 수록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현재 나의 타겟이 존재할 경우 </a:t>
            </a:r>
            <a:r>
              <a:rPr lang="ko-KR" altLang="en-US" dirty="0">
                <a:solidFill>
                  <a:schemeClr val="accent2"/>
                </a:solidFill>
              </a:rPr>
              <a:t>타겟의 점수가 </a:t>
            </a:r>
            <a:r>
              <a:rPr lang="ko-KR" altLang="en-US" dirty="0"/>
              <a:t>높을 수록 </a:t>
            </a:r>
            <a:r>
              <a:rPr lang="ko-KR" altLang="en-US" dirty="0" err="1"/>
              <a:t>평가값이</a:t>
            </a:r>
            <a:r>
              <a:rPr lang="ko-KR" altLang="en-US" dirty="0"/>
              <a:t> 높게 나오도록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체력이 낮을 경우 죽을 위험에 처했다는 의미이고 아이템과 거리가 짧으면 짧을 수록 빠르게 아이템을 먹을 수 있다는 의미 이기 때문에 그 요소들을 </a:t>
            </a:r>
            <a:r>
              <a:rPr lang="ko-KR" altLang="en-US" dirty="0" err="1"/>
              <a:t>평가값에</a:t>
            </a:r>
            <a:r>
              <a:rPr lang="ko-KR" altLang="en-US" dirty="0"/>
              <a:t> 반영하도록 했습니다</a:t>
            </a:r>
            <a:r>
              <a:rPr lang="en-US" altLang="ko-KR" dirty="0"/>
              <a:t>. </a:t>
            </a:r>
            <a:r>
              <a:rPr lang="ko-KR" altLang="en-US" dirty="0"/>
              <a:t>또한 상대의 점수가 높다는 것은 그 만큼 강하다는 의미 이기에 싸움보다는 회복 및 회피에 중점을 두는 것이 좋다고 생각하여 </a:t>
            </a:r>
            <a:r>
              <a:rPr lang="ko-KR" altLang="en-US" dirty="0" err="1"/>
              <a:t>평가값에</a:t>
            </a:r>
            <a:r>
              <a:rPr lang="ko-KR" altLang="en-US" dirty="0"/>
              <a:t> 반영하였습니다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47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1BAF0B-B92D-D602-85AE-18826BD3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1250627"/>
            <a:ext cx="4563112" cy="4639322"/>
          </a:xfrm>
          <a:prstGeom prst="rect">
            <a:avLst/>
          </a:prstGeom>
        </p:spPr>
      </p:pic>
      <p:sp>
        <p:nvSpPr>
          <p:cNvPr id="5" name="부제목 6">
            <a:extLst>
              <a:ext uri="{FF2B5EF4-FFF2-40B4-BE49-F238E27FC236}">
                <a16:creationId xmlns:a16="http://schemas.microsoft.com/office/drawing/2014/main" id="{B75C58D2-DDF3-CF1B-3EAC-6E396208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82"/>
            <a:ext cx="9144000" cy="95018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돋움체" panose="020B0609000101010101" pitchFamily="49" charset="-127"/>
                <a:ea typeface="돋움체" panose="020B0609000101010101" pitchFamily="49" charset="-127"/>
              </a:rPr>
              <a:t>실행화면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4E156-5D10-5459-8BB2-76120F068FFB}"/>
              </a:ext>
            </a:extLst>
          </p:cNvPr>
          <p:cNvSpPr txBox="1"/>
          <p:nvPr/>
        </p:nvSpPr>
        <p:spPr>
          <a:xfrm>
            <a:off x="1524000" y="61772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자신의 체력이 상대보다 적어 회복아이템을 먹으러 가면서 싸우는 장면 입니다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182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3. 전략추가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전략추가 </dc:title>
  <dc:creator>김 시인</dc:creator>
  <cp:lastModifiedBy>김 시인</cp:lastModifiedBy>
  <cp:revision>4</cp:revision>
  <dcterms:created xsi:type="dcterms:W3CDTF">2022-11-26T09:18:05Z</dcterms:created>
  <dcterms:modified xsi:type="dcterms:W3CDTF">2022-11-26T13:31:45Z</dcterms:modified>
</cp:coreProperties>
</file>