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3825" r:id="rId5"/>
    <p:sldId id="3826" r:id="rId6"/>
    <p:sldId id="3827" r:id="rId7"/>
    <p:sldId id="3791" r:id="rId8"/>
    <p:sldId id="3792" r:id="rId9"/>
    <p:sldId id="3794" r:id="rId10"/>
    <p:sldId id="3835" r:id="rId11"/>
    <p:sldId id="3831" r:id="rId12"/>
    <p:sldId id="3832" r:id="rId13"/>
    <p:sldId id="3833" r:id="rId14"/>
    <p:sldId id="383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슬라이드 노트 창이 보이지 않거나 창이 완전히 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최소화되었으면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노트를 클릭합니다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9E63F01-62A4-4331-A67D-7FE563CE9D07}" type="parTrans" cxnId="{AD7281BE-8A99-43C0-9016-4082EB985BF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슬라이드 노트 창이 보이지 않거나 창이 완전히 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최소화되었으면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노트를 클릭합니다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번호 지정된 기본 선형 프로세스"/>
  <dgm:desc val="진행, 타임라인, 작업, 프로세스 또는 워크플로의 순차적 단계를 표시하거나 이동이나 방향을 강조하는 데 사용됩니다. 원 안에 표시되는 프로세스의 단계를 보여 주기 위해 자동 번호가 도입되었습니다. 수준 1 및 수준 2 텍스트가 직사각형에 나타납니다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2022-11-12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68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34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988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422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252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Avoid* him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2018180009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김시인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2018180010 </a:t>
            </a:r>
            <a:r>
              <a:rPr lang="ko-KR" altLang="en-US" dirty="0" err="1"/>
              <a:t>김연규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2018182034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전수민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프레젠테이션을 만들고 다른 사람이 어디에 있든 작업을 공유할 수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시작하려면 여기에 원하는 텍스트를 입력합니다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템플릿에 이미지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추가할 수도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OneDrive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>
              <a:lnSpc>
                <a:spcPct val="1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개체 틀 8" descr="우주선 장난감을 가지고 노는 소년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" r="20"/>
          <a:stretch/>
        </p:blipFill>
        <p:spPr/>
      </p:pic>
      <p:pic>
        <p:nvPicPr>
          <p:cNvPr id="11" name="그림 개체 틀 10" descr="층계에 앉아 책을 읽고 있는 어린 소녀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23" b="23"/>
          <a:stretch/>
        </p:blipFill>
        <p:spPr/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이름</a:t>
            </a:r>
          </a:p>
          <a:p>
            <a:pPr rtl="0">
              <a:spcBef>
                <a:spcPts val="3000"/>
              </a:spcBef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 메일 주소</a:t>
            </a:r>
          </a:p>
          <a:p>
            <a:pPr rtl="0">
              <a:spcBef>
                <a:spcPts val="3000"/>
              </a:spcBef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연구목적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 및 특징</a:t>
            </a:r>
            <a:r>
              <a:rPr lang="en-US" altLang="ko-KR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기술적요소 및 중점 연구 분야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개인별 준비 현황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게임과의 차별성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역할분담 및 일정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참고문헌</a:t>
            </a:r>
          </a:p>
          <a:p>
            <a:pPr marL="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7138201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 및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13B510-63EA-CDA1-D131-1616E3F7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" y="1933125"/>
            <a:ext cx="6172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/>
              <a:t>개발 환경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26ED92-618F-5775-9EC1-7872BDF7CF78}"/>
              </a:ext>
            </a:extLst>
          </p:cNvPr>
          <p:cNvGrpSpPr/>
          <p:nvPr/>
        </p:nvGrpSpPr>
        <p:grpSpPr>
          <a:xfrm>
            <a:off x="418879" y="1859712"/>
            <a:ext cx="4156126" cy="1243357"/>
            <a:chOff x="808166" y="1227921"/>
            <a:chExt cx="4329423" cy="120238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3FAA285-D4F3-2D75-2DB5-96BFA2B3F171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DirectX 12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E1505C-AA71-9FD9-DC75-E2474740F7F6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FC5F72A-BB28-A785-92F7-C76640B45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808166" y="1227921"/>
              <a:ext cx="1351891" cy="1096488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D871660-0E08-6BA5-16AD-2C6C99E8E3FC}"/>
              </a:ext>
            </a:extLst>
          </p:cNvPr>
          <p:cNvGrpSpPr/>
          <p:nvPr/>
        </p:nvGrpSpPr>
        <p:grpSpPr>
          <a:xfrm>
            <a:off x="427240" y="3145512"/>
            <a:ext cx="4147765" cy="1235126"/>
            <a:chOff x="816876" y="1235881"/>
            <a:chExt cx="4320713" cy="119442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82B9F7-765B-4159-D5E7-F2C514F19C0C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E68F4BB-F64A-FBDD-6391-EB490D8944C4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4CB1CB3-F4EA-48D3-BD47-1CB8A21A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16876" y="1235881"/>
              <a:ext cx="1244374" cy="1164913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7B16A16-CE14-3688-11EA-F92641FA3F35}"/>
              </a:ext>
            </a:extLst>
          </p:cNvPr>
          <p:cNvGrpSpPr/>
          <p:nvPr/>
        </p:nvGrpSpPr>
        <p:grpSpPr>
          <a:xfrm>
            <a:off x="418879" y="4469289"/>
            <a:ext cx="4156126" cy="1222776"/>
            <a:chOff x="808166" y="1247824"/>
            <a:chExt cx="4329423" cy="11824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2083B3-5933-3F77-BBB1-752538C57836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Photoshop CS6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58BAD3C-4E33-4D03-9BEC-4C6D4176577C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F83630B-FD9C-C4CE-01F4-364ED5CB97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/>
            <a:stretch/>
          </p:blipFill>
          <p:spPr>
            <a:xfrm>
              <a:off x="808166" y="1247824"/>
              <a:ext cx="1253084" cy="1147132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63485D3-DBFB-3B65-BAD4-F3D3DF064DD1}"/>
              </a:ext>
            </a:extLst>
          </p:cNvPr>
          <p:cNvGrpSpPr/>
          <p:nvPr/>
        </p:nvGrpSpPr>
        <p:grpSpPr>
          <a:xfrm>
            <a:off x="4662771" y="1888197"/>
            <a:ext cx="4156126" cy="1214873"/>
            <a:chOff x="808166" y="1255467"/>
            <a:chExt cx="4329423" cy="117484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4B5FAE-8409-A7D1-E12D-D0166D704B73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err="1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ZBrush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25CEC83-8B77-AE3D-77BF-FBD49661E437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BA3C4D3-061A-132C-824B-CF677BA8F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/>
            <a:stretch/>
          </p:blipFill>
          <p:spPr>
            <a:xfrm>
              <a:off x="808166" y="1255467"/>
              <a:ext cx="1351891" cy="104139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2D28EBF-B42B-C481-ADFC-443CAE92017F}"/>
              </a:ext>
            </a:extLst>
          </p:cNvPr>
          <p:cNvGrpSpPr/>
          <p:nvPr/>
        </p:nvGrpSpPr>
        <p:grpSpPr>
          <a:xfrm>
            <a:off x="4662771" y="3165770"/>
            <a:ext cx="4156126" cy="1214866"/>
            <a:chOff x="808166" y="1255473"/>
            <a:chExt cx="4329423" cy="11748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729F7A-C9C1-3887-D5F1-BFC213FDEA07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 2022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C6EA978-D93A-95AA-6E56-F7DB8E5326AC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A4D7FCC-E5C6-1992-9B74-465F36057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808166" y="1255473"/>
              <a:ext cx="1244374" cy="113987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A45709-81E1-1A77-BEF9-C47314AD8047}"/>
              </a:ext>
            </a:extLst>
          </p:cNvPr>
          <p:cNvGrpSpPr/>
          <p:nvPr/>
        </p:nvGrpSpPr>
        <p:grpSpPr>
          <a:xfrm>
            <a:off x="4662771" y="4369721"/>
            <a:ext cx="4156126" cy="1322344"/>
            <a:chOff x="808166" y="1151537"/>
            <a:chExt cx="4329423" cy="127877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62A6F5-B635-24B8-2012-932E61B60848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GitHub Desktop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F3498E3-6C0C-110D-F1FD-41B7FCB754BA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2EE0186-12E3-58D5-4F24-0A4EBA03D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/>
            <a:stretch/>
          </p:blipFill>
          <p:spPr>
            <a:xfrm>
              <a:off x="808166" y="1151537"/>
              <a:ext cx="1351891" cy="124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다중렌더타겟을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외곽선 구현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안개 구현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노말매핑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지연 조명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IOCP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패럴랙스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맵핑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최적화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바운딩박스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방향과 거리에 따른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그림자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/>
              <a:t>개인별 준비 현황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BA5614B-A375-56A8-0477-9AF39CBD39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521624"/>
              </p:ext>
            </p:extLst>
          </p:nvPr>
        </p:nvGraphicFramePr>
        <p:xfrm>
          <a:off x="589621" y="1763203"/>
          <a:ext cx="10590213" cy="37922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0071">
                  <a:extLst>
                    <a:ext uri="{9D8B030D-6E8A-4147-A177-3AD203B41FA5}">
                      <a16:colId xmlns:a16="http://schemas.microsoft.com/office/drawing/2014/main" val="3082284057"/>
                    </a:ext>
                  </a:extLst>
                </a:gridCol>
                <a:gridCol w="3530071">
                  <a:extLst>
                    <a:ext uri="{9D8B030D-6E8A-4147-A177-3AD203B41FA5}">
                      <a16:colId xmlns:a16="http://schemas.microsoft.com/office/drawing/2014/main" val="2964871928"/>
                    </a:ext>
                  </a:extLst>
                </a:gridCol>
                <a:gridCol w="3530071">
                  <a:extLst>
                    <a:ext uri="{9D8B030D-6E8A-4147-A177-3AD203B41FA5}">
                      <a16:colId xmlns:a16="http://schemas.microsoft.com/office/drawing/2014/main" val="1453851873"/>
                    </a:ext>
                  </a:extLst>
                </a:gridCol>
              </a:tblGrid>
              <a:tr h="918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김시인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김연규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전수민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18427"/>
                  </a:ext>
                </a:extLst>
              </a:tr>
              <a:tr h="28738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  <a:p>
                      <a:pPr algn="ctr" latinLnBrk="1"/>
                      <a:r>
                        <a:rPr lang="en-US" altLang="ko-KR" sz="2000" dirty="0"/>
                        <a:t>- C, C++ </a:t>
                      </a:r>
                      <a:r>
                        <a:rPr lang="ko-KR" altLang="en-US" sz="2000" dirty="0"/>
                        <a:t>프로그래밍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STL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게임프로그래밍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2000" dirty="0"/>
                        <a:t>3D </a:t>
                      </a:r>
                      <a:r>
                        <a:rPr lang="ko-KR" altLang="en-US" sz="2000" dirty="0"/>
                        <a:t>애니메이션 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  <a:p>
                      <a:pPr algn="ctr" latinLnBrk="1"/>
                      <a:r>
                        <a:rPr lang="en-US" altLang="ko-KR" sz="2000" dirty="0"/>
                        <a:t>- C </a:t>
                      </a:r>
                      <a:r>
                        <a:rPr lang="ko-KR" altLang="en-US" sz="2000" dirty="0"/>
                        <a:t>프로그래밍 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모델링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애니메이션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</a:t>
                      </a:r>
                      <a:r>
                        <a:rPr lang="ko-KR" altLang="en-US" sz="2000" dirty="0" err="1"/>
                        <a:t>블렌더</a:t>
                      </a:r>
                      <a:r>
                        <a:rPr lang="ko-KR" altLang="en-US" sz="2000" dirty="0"/>
                        <a:t> 특강 수강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2000" dirty="0"/>
                        <a:t>C, C++ </a:t>
                      </a:r>
                      <a:r>
                        <a:rPr lang="ko-KR" altLang="en-US" sz="2000" dirty="0"/>
                        <a:t>프로그래밍</a:t>
                      </a:r>
                      <a:endParaRPr lang="en-US" altLang="ko-KR" sz="20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2000" dirty="0"/>
                        <a:t> STL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STL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게임프로그래밍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애니메이션 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6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표시줄</a:t>
            </a:r>
          </a:p>
        </p:txBody>
      </p:sp>
      <p:graphicFrame>
        <p:nvGraphicFramePr>
          <p:cNvPr id="4" name="내용 개체 틀 4" descr="시간 표시줄 SmartArt 그래픽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58058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및 동작을 추가합니다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OneDrive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즉석 슬라이드 꾸미기를 위해 디자인 아이디어 창을 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아이디어가 있는 경우 바로 보여 드리겠습니다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테마는 고유한 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글꼴 및 효과 집합을 사용하여 이러한 슬라이드의 전체적인 모양과 느낌을 만듭니다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다수의 테마가 있어서 내 프레젠테이션의 개성을 잘 살려줄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{67780AE4-4855-48FC-9095-88FF4D1428EF}tf78504181_win32</Template>
  <TotalTime>144</TotalTime>
  <Words>421</Words>
  <Application>Microsoft Office PowerPoint</Application>
  <PresentationFormat>와이드스크린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ShapesVTI</vt:lpstr>
      <vt:lpstr>Avoid* him</vt:lpstr>
      <vt:lpstr>목차</vt:lpstr>
      <vt:lpstr>1. 연구목적</vt:lpstr>
      <vt:lpstr>2. 게임 소개 및 특징, 방법</vt:lpstr>
      <vt:lpstr>3. 개발 환경</vt:lpstr>
      <vt:lpstr>4. 기술적 요소</vt:lpstr>
      <vt:lpstr>5. 개인별 준비 현황 </vt:lpstr>
      <vt:lpstr>시간 표시줄</vt:lpstr>
      <vt:lpstr>내용  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Avoid* him</dc:title>
  <dc:creator>/게임공학과/학생 전수민</dc:creator>
  <cp:lastModifiedBy>/게임공학과/학생 전수민</cp:lastModifiedBy>
  <cp:revision>1</cp:revision>
  <dcterms:created xsi:type="dcterms:W3CDTF">2022-11-12T04:48:11Z</dcterms:created>
  <dcterms:modified xsi:type="dcterms:W3CDTF">2022-11-12T07:12:13Z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