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6"/>
  </p:notesMasterIdLst>
  <p:handoutMasterIdLst>
    <p:handoutMasterId r:id="rId17"/>
  </p:handoutMasterIdLst>
  <p:sldIdLst>
    <p:sldId id="3825" r:id="rId5"/>
    <p:sldId id="3826" r:id="rId6"/>
    <p:sldId id="3827" r:id="rId7"/>
    <p:sldId id="3791" r:id="rId8"/>
    <p:sldId id="3792" r:id="rId9"/>
    <p:sldId id="3794" r:id="rId10"/>
    <p:sldId id="3835" r:id="rId11"/>
    <p:sldId id="3831" r:id="rId12"/>
    <p:sldId id="3832" r:id="rId13"/>
    <p:sldId id="3833" r:id="rId14"/>
    <p:sldId id="3834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시작하려면 슬라이드 쇼 탭으로 이동하여 처음부터​​</a:t>
          </a:r>
          <a:r>
            <a:rPr lang="ko-KR" altLang="en-US" b="0" i="0" u="none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를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선택합니다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9F555B2-B165-4CB6-8578-DF4BCD791ABF}" type="parTrans" cxnId="{8327A44B-5326-4A8B-9B23-A3D3C09A16F3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발표자 보기를 표시하려면 슬라이드 쇼 보기의 왼쪽 하단에 있는 컨트롤 막대에서 세 개의 점을 선택한 다음 발표자 보기 표시를 선택합니다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A557BB1-C0DD-44CB-8745-CE5481476209}" type="parTrans" cxnId="{F0FA65E5-FB81-4E7A-9467-65363565F4A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진행하는 동안 발표자 노트는 내 모니터에서 볼 수 있지만 청중에게는 표시되지 않습니다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B9DA1CE-0370-48BB-8362-3A4CBF7FFB29}" type="parTrans" cxnId="{FD2381C0-DA6F-4859-90D6-313730044E7C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</a:p>
      </dgm:t>
    </dgm:pt>
    <dgm:pt modelId="{DE16CBB4-D3F4-44AD-8379-3A5D78B889D5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노트 창은 각 슬라이드 아래에 표시되는 상자입니다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상자를 </a:t>
          </a:r>
          <a:r>
            <a:rPr lang="ko-KR" altLang="en-US" b="0" i="0" u="none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탭하여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노트를 추가합니다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17142D8-7514-46BB-B61D-8633F0189C31}" type="parTrans" cxnId="{058D75E7-8E09-41CE-ADFC-EEAD1556353B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4</a:t>
          </a:r>
        </a:p>
      </dgm:t>
    </dgm:pt>
    <dgm:pt modelId="{F7B81412-5EAE-488C-9259-0FA0EB0F090B}">
      <dgm:prSet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슬라이드 노트 창이 보이지 않거나 창이 완전히 </a:t>
          </a:r>
          <a:r>
            <a:rPr lang="ko-KR" altLang="en-US" b="0" i="0" u="none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최소화되었으면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PowerPoint </a:t>
          </a:r>
          <a:r>
            <a:rPr lang="ko-KR" altLang="en-US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창 아래쪽에 있는 작업 표시줄에서 노트를 클릭합니다</a:t>
          </a:r>
          <a:r>
            <a:rPr lang="en-US" altLang="ko-KR" b="0" i="0" u="none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9E63F01-62A4-4331-A67D-7FE563CE9D07}" type="parTrans" cxnId="{AD7281BE-8A99-43C0-9016-4082EB985BF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2E76676-0672-4988-9FB1-308093FF8D5C}" type="sibTrans" cxnId="{AD7281BE-8A99-43C0-9016-4082EB985BF2}">
      <dgm:prSet phldrT="5" phldr="0"/>
      <dgm:spPr>
        <a:solidFill>
          <a:schemeClr val="accent6"/>
        </a:solidFill>
        <a:ln>
          <a:noFill/>
        </a:ln>
      </dgm:spPr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5"/>
      <dgm:spPr/>
    </dgm:pt>
    <dgm:pt modelId="{9C3A7F13-9585-42DF-AD32-B56F82B123C8}" type="pres">
      <dgm:prSet presAssocID="{C54063C4-24CD-4834-9424-53756AE38C6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0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5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5"/>
      <dgm:spPr/>
    </dgm:pt>
    <dgm:pt modelId="{C08FC467-91FE-48BD-B243-273925C2B75A}" type="pres">
      <dgm:prSet presAssocID="{7DBF5CB5-29DD-4671-A0F3-981D4857150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0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5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5"/>
      <dgm:spPr/>
    </dgm:pt>
    <dgm:pt modelId="{4104A2F1-FB99-4C42-8067-46B8EEEC9610}" type="pres">
      <dgm:prSet presAssocID="{6088456C-4B73-4948-985C-DD954DEF44E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0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5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5"/>
      <dgm:spPr/>
    </dgm:pt>
    <dgm:pt modelId="{AC6B335A-D8B4-46D8-93DE-B9EF1773F6AC}" type="pres">
      <dgm:prSet presAssocID="{C2728830-9A00-4764-A9F1-670DDF9E57B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0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5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1D9C427-A430-492A-BD3C-E4D081DA46F5}" type="pres">
      <dgm:prSet presAssocID="{F7B81412-5EAE-488C-9259-0FA0EB0F090B}" presName="compositeNode" presStyleCnt="0">
        <dgm:presLayoutVars>
          <dgm:bulletEnabled val="1"/>
        </dgm:presLayoutVars>
      </dgm:prSet>
      <dgm:spPr/>
    </dgm:pt>
    <dgm:pt modelId="{4795DD00-81CA-4D89-AAC9-9CB098B4E837}" type="pres">
      <dgm:prSet presAssocID="{F7B81412-5EAE-488C-9259-0FA0EB0F090B}" presName="bgRect" presStyleLbl="bgAccFollowNode1" presStyleIdx="4" presStyleCnt="5"/>
      <dgm:spPr/>
    </dgm:pt>
    <dgm:pt modelId="{06772805-3643-43C2-9C80-F43268C57C20}" type="pres">
      <dgm:prSet presAssocID="{32E76676-0672-4988-9FB1-308093FF8D5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7F59A8B-7684-4E29-B44F-B0F96367FE70}" type="pres">
      <dgm:prSet presAssocID="{F7B81412-5EAE-488C-9259-0FA0EB0F090B}" presName="bottomLine" presStyleLbl="alignNode1" presStyleIdx="9" presStyleCnt="10">
        <dgm:presLayoutVars/>
      </dgm:prSet>
      <dgm:spPr/>
    </dgm:pt>
    <dgm:pt modelId="{80C8596E-ABE7-41A1-8A35-72244067CF90}" type="pres">
      <dgm:prSet presAssocID="{F7B81412-5EAE-488C-9259-0FA0EB0F090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0EAB407-DDBC-4E09-A41B-36376F2BB005}" type="presOf" srcId="{32E76676-0672-4988-9FB1-308093FF8D5C}" destId="{06772805-3643-43C2-9C80-F43268C57C20}" srcOrd="0" destOrd="0" presId="urn:microsoft.com/office/officeart/2016/7/layout/BasicLinearProcessNumbered#1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7B7DC85A-1097-4B13-A457-5376A39A58E2}" type="presOf" srcId="{F7B81412-5EAE-488C-9259-0FA0EB0F090B}" destId="{80C8596E-ABE7-41A1-8A35-72244067CF90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451EA9B5-F1ED-4BC6-8C22-CD5C870E657E}" type="presOf" srcId="{F7B81412-5EAE-488C-9259-0FA0EB0F090B}" destId="{4795DD00-81CA-4D89-AAC9-9CB098B4E837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AD7281BE-8A99-43C0-9016-4082EB985BF2}" srcId="{0F5B3066-540F-4606-ADEC-65EB1C3E9627}" destId="{F7B81412-5EAE-488C-9259-0FA0EB0F090B}" srcOrd="4" destOrd="0" parTransId="{C9E63F01-62A4-4331-A67D-7FE563CE9D07}" sibTransId="{32E76676-0672-4988-9FB1-308093FF8D5C}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F640017D-6D0A-4410-A66B-828F2066B1C3}" type="presParOf" srcId="{869C0C7E-BD0C-4E5F-8D96-6B8EEC39B952}" destId="{11D9C427-A430-492A-BD3C-E4D081DA46F5}" srcOrd="8" destOrd="0" presId="urn:microsoft.com/office/officeart/2016/7/layout/BasicLinearProcessNumbered#1"/>
    <dgm:cxn modelId="{3F5AE0F2-FA72-4C37-BCFA-A61C660A8759}" type="presParOf" srcId="{11D9C427-A430-492A-BD3C-E4D081DA46F5}" destId="{4795DD00-81CA-4D89-AAC9-9CB098B4E837}" srcOrd="0" destOrd="0" presId="urn:microsoft.com/office/officeart/2016/7/layout/BasicLinearProcessNumbered#1"/>
    <dgm:cxn modelId="{D1D3C516-0A96-4C35-8949-341CF221BBD1}" type="presParOf" srcId="{11D9C427-A430-492A-BD3C-E4D081DA46F5}" destId="{06772805-3643-43C2-9C80-F43268C57C20}" srcOrd="1" destOrd="0" presId="urn:microsoft.com/office/officeart/2016/7/layout/BasicLinearProcessNumbered#1"/>
    <dgm:cxn modelId="{A39F6DBC-EC8C-42B3-9D5B-962E5C23F626}" type="presParOf" srcId="{11D9C427-A430-492A-BD3C-E4D081DA46F5}" destId="{77F59A8B-7684-4E29-B44F-B0F96367FE70}" srcOrd="2" destOrd="0" presId="urn:microsoft.com/office/officeart/2016/7/layout/BasicLinearProcessNumbered#1"/>
    <dgm:cxn modelId="{37B3E4C3-947D-462B-A3DF-A33AAEB8FA1C}" type="presParOf" srcId="{11D9C427-A430-492A-BD3C-E4D081DA46F5}" destId="{80C8596E-ABE7-41A1-8A35-72244067CF90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3484" y="517200"/>
          <a:ext cx="1886775" cy="2641486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시작하려면 슬라이드 쇼 탭으로 이동하여 처음부터​​</a:t>
          </a:r>
          <a:r>
            <a:rPr lang="ko-KR" altLang="en-US" sz="1100" b="0" i="0" u="none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를</a:t>
          </a: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선택합니다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  <a:endParaRPr lang="ko-KR" altLang="en-US" sz="1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84" y="1520965"/>
        <a:ext cx="1886775" cy="1584891"/>
      </dsp:txXfrm>
    </dsp:sp>
    <dsp:sp modelId="{9C3A7F13-9585-42DF-AD32-B56F82B123C8}">
      <dsp:nvSpPr>
        <dsp:cNvPr id="0" name=""/>
        <dsp:cNvSpPr/>
      </dsp:nvSpPr>
      <dsp:spPr>
        <a:xfrm>
          <a:off x="550649" y="781349"/>
          <a:ext cx="792445" cy="792445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</a:p>
      </dsp:txBody>
      <dsp:txXfrm>
        <a:off x="666700" y="897400"/>
        <a:ext cx="560343" cy="560343"/>
      </dsp:txXfrm>
    </dsp:sp>
    <dsp:sp modelId="{923B2301-552B-45D2-9EF0-53A10AA17FC6}">
      <dsp:nvSpPr>
        <dsp:cNvPr id="0" name=""/>
        <dsp:cNvSpPr/>
      </dsp:nvSpPr>
      <dsp:spPr>
        <a:xfrm>
          <a:off x="3484" y="3158615"/>
          <a:ext cx="188677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078938" y="517200"/>
          <a:ext cx="1886775" cy="264148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발표자 보기를 표시하려면 슬라이드 쇼 보기의 왼쪽 하단에 있는 컨트롤 막대에서 세 개의 점을 선택한 다음 발표자 보기 표시를 선택합니다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078938" y="1520965"/>
        <a:ext cx="1886775" cy="1584891"/>
      </dsp:txXfrm>
    </dsp:sp>
    <dsp:sp modelId="{C08FC467-91FE-48BD-B243-273925C2B75A}">
      <dsp:nvSpPr>
        <dsp:cNvPr id="0" name=""/>
        <dsp:cNvSpPr/>
      </dsp:nvSpPr>
      <dsp:spPr>
        <a:xfrm>
          <a:off x="2626103" y="781349"/>
          <a:ext cx="792445" cy="7924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</a:p>
      </dsp:txBody>
      <dsp:txXfrm>
        <a:off x="2742154" y="897400"/>
        <a:ext cx="560343" cy="560343"/>
      </dsp:txXfrm>
    </dsp:sp>
    <dsp:sp modelId="{DE393E47-CBB6-4D77-A342-C9AFD9FC8CB6}">
      <dsp:nvSpPr>
        <dsp:cNvPr id="0" name=""/>
        <dsp:cNvSpPr/>
      </dsp:nvSpPr>
      <dsp:spPr>
        <a:xfrm>
          <a:off x="2078938" y="3158615"/>
          <a:ext cx="188677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154392" y="517200"/>
          <a:ext cx="1886775" cy="2641486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프레젠테이션을 진행하는 동안 발표자 노트는 내 모니터에서 볼 수 있지만 청중에게는 표시되지 않습니다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154392" y="1520965"/>
        <a:ext cx="1886775" cy="1584891"/>
      </dsp:txXfrm>
    </dsp:sp>
    <dsp:sp modelId="{4104A2F1-FB99-4C42-8067-46B8EEEC9610}">
      <dsp:nvSpPr>
        <dsp:cNvPr id="0" name=""/>
        <dsp:cNvSpPr/>
      </dsp:nvSpPr>
      <dsp:spPr>
        <a:xfrm>
          <a:off x="4701557" y="781349"/>
          <a:ext cx="792445" cy="792445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</a:p>
      </dsp:txBody>
      <dsp:txXfrm>
        <a:off x="4817608" y="897400"/>
        <a:ext cx="560343" cy="560343"/>
      </dsp:txXfrm>
    </dsp:sp>
    <dsp:sp modelId="{2EB92C72-3528-4913-AFF6-FF0B4F338399}">
      <dsp:nvSpPr>
        <dsp:cNvPr id="0" name=""/>
        <dsp:cNvSpPr/>
      </dsp:nvSpPr>
      <dsp:spPr>
        <a:xfrm>
          <a:off x="4154392" y="3158615"/>
          <a:ext cx="1886775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6229845" y="517200"/>
          <a:ext cx="1886775" cy="264148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노트 창은 각 슬라이드 아래에 표시되는 상자입니다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상자를 </a:t>
          </a:r>
          <a:r>
            <a:rPr lang="ko-KR" altLang="en-US" sz="1100" b="0" i="0" u="none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탭하여</a:t>
          </a: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노트를 추가합니다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229845" y="1520965"/>
        <a:ext cx="1886775" cy="1584891"/>
      </dsp:txXfrm>
    </dsp:sp>
    <dsp:sp modelId="{AC6B335A-D8B4-46D8-93DE-B9EF1773F6AC}">
      <dsp:nvSpPr>
        <dsp:cNvPr id="0" name=""/>
        <dsp:cNvSpPr/>
      </dsp:nvSpPr>
      <dsp:spPr>
        <a:xfrm>
          <a:off x="6777010" y="781349"/>
          <a:ext cx="792445" cy="792445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4</a:t>
          </a:r>
        </a:p>
      </dsp:txBody>
      <dsp:txXfrm>
        <a:off x="6893061" y="897400"/>
        <a:ext cx="560343" cy="560343"/>
      </dsp:txXfrm>
    </dsp:sp>
    <dsp:sp modelId="{7B3E0A16-DB85-46CA-87D6-4D39F6DBFC52}">
      <dsp:nvSpPr>
        <dsp:cNvPr id="0" name=""/>
        <dsp:cNvSpPr/>
      </dsp:nvSpPr>
      <dsp:spPr>
        <a:xfrm>
          <a:off x="6229845" y="3158615"/>
          <a:ext cx="188677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D00-81CA-4D89-AAC9-9CB098B4E837}">
      <dsp:nvSpPr>
        <dsp:cNvPr id="0" name=""/>
        <dsp:cNvSpPr/>
      </dsp:nvSpPr>
      <dsp:spPr>
        <a:xfrm>
          <a:off x="8305299" y="517200"/>
          <a:ext cx="1886775" cy="2641486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슬라이드 노트 창이 보이지 않거나 창이 완전히 </a:t>
          </a:r>
          <a:r>
            <a:rPr lang="ko-KR" altLang="en-US" sz="1100" b="0" i="0" u="none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최소화되었으면</a:t>
          </a: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PowerPoint </a:t>
          </a:r>
          <a:r>
            <a:rPr lang="ko-KR" altLang="en-US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창 아래쪽에 있는 작업 표시줄에서 노트를 클릭합니다</a:t>
          </a:r>
          <a:r>
            <a:rPr lang="en-US" altLang="ko-KR" sz="1100" b="0" i="0" u="none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 </a:t>
          </a:r>
          <a:endParaRPr lang="ko-KR" altLang="en-US" sz="11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8305299" y="1520965"/>
        <a:ext cx="1886775" cy="1584891"/>
      </dsp:txXfrm>
    </dsp:sp>
    <dsp:sp modelId="{06772805-3643-43C2-9C80-F43268C57C20}">
      <dsp:nvSpPr>
        <dsp:cNvPr id="0" name=""/>
        <dsp:cNvSpPr/>
      </dsp:nvSpPr>
      <dsp:spPr>
        <a:xfrm>
          <a:off x="8852464" y="781349"/>
          <a:ext cx="792445" cy="792445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</a:p>
      </dsp:txBody>
      <dsp:txXfrm>
        <a:off x="8968515" y="897400"/>
        <a:ext cx="560343" cy="560343"/>
      </dsp:txXfrm>
    </dsp:sp>
    <dsp:sp modelId="{77F59A8B-7684-4E29-B44F-B0F96367FE70}">
      <dsp:nvSpPr>
        <dsp:cNvPr id="0" name=""/>
        <dsp:cNvSpPr/>
      </dsp:nvSpPr>
      <dsp:spPr>
        <a:xfrm>
          <a:off x="8305299" y="3158615"/>
          <a:ext cx="188677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번호 지정된 기본 선형 프로세스"/>
  <dgm:desc val="진행, 타임라인, 작업, 프로세스 또는 워크플로의 순차적 단계를 표시하거나 이동이나 방향을 강조하는 데 사용됩니다. 원 안에 표시되는 프로세스의 단계를 보여 주기 위해 자동 번호가 도입되었습니다. 수준 1 및 수준 2 텍스트가 직사각형에 나타납니다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4D597-4836-42AA-8840-ACAAD80842E5}" type="datetime1">
              <a:rPr lang="ko-KR" altLang="en-US" smtClean="0">
                <a:latin typeface="+mj-lt"/>
              </a:rPr>
              <a:t>2022-11-15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F4C1-F197-4411-A8B3-D320801A9BAD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89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8C1DB09-50C6-4917-B352-F3C3284AAE69}" type="datetime1">
              <a:rPr lang="ko-KR" altLang="en-US" smtClean="0"/>
              <a:pPr/>
              <a:t>2022-11-15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0C6A29-4676-420C-BBE3-ACC2B80F64D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9152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441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426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321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68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3341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988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422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252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호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None/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 작은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lnSpc>
                <a:spcPct val="11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lnSpc>
                <a:spcPct val="11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lnSpc>
                <a:spcPct val="11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/>
              <a:t>프레젠테이션 제목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/>
              <a:pPr>
                <a:defRPr/>
              </a:pPr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Avoid* him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2018180009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김시인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2018180010 </a:t>
            </a:r>
            <a:r>
              <a:rPr lang="ko-KR" altLang="en-US" dirty="0" err="1"/>
              <a:t>김연규</a:t>
            </a:r>
            <a:endParaRPr lang="en-US" altLang="ko-KR" dirty="0"/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2018182034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전수민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프레젠테이션을 만들고 다른 사람이 어디에 있든 작업을 공유할 수 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시작하려면 여기에 원하는 텍스트를 입력합니다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템플릿에 이미지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아트 및 비디오를 추가할 수도 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OneDrive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저장하여 컴퓨터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태블릿 또는 휴대폰에서 프레젠테이션에 액세스할 수 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>
              <a:lnSpc>
                <a:spcPct val="1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개체 틀 8" descr="우주선 장난감을 가지고 노는 소년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0" r="20"/>
          <a:stretch/>
        </p:blipFill>
        <p:spPr/>
      </p:pic>
      <p:pic>
        <p:nvPicPr>
          <p:cNvPr id="11" name="그림 개체 틀 10" descr="층계에 앉아 책을 읽고 있는 어린 소녀">
            <a:extLst>
              <a:ext uri="{FF2B5EF4-FFF2-40B4-BE49-F238E27FC236}">
                <a16:creationId xmlns:a16="http://schemas.microsoft.com/office/drawing/2014/main" id="{89C83A94-9400-40DF-9CE0-AFEB3C742B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23" b="23"/>
          <a:stretch/>
        </p:blipFill>
        <p:spPr/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lvl="0" rtl="0"/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발표자 이름</a:t>
            </a:r>
          </a:p>
          <a:p>
            <a:pPr rtl="0">
              <a:spcBef>
                <a:spcPts val="3000"/>
              </a:spcBef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 메일 주소</a:t>
            </a:r>
          </a:p>
          <a:p>
            <a:pPr rtl="0">
              <a:spcBef>
                <a:spcPts val="3000"/>
              </a:spcBef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연구목적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게임소개 및 특징</a:t>
            </a:r>
            <a:r>
              <a:rPr lang="en-US" altLang="ko-KR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방법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기술적요소 및 중점 연구 분야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개인별 준비 현황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 게임과의 차별성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역할분담 및 일정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참고문헌</a:t>
            </a:r>
          </a:p>
          <a:p>
            <a:pPr marL="0" indent="0" rtl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0"/>
            <a:ext cx="5806440" cy="132588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개체 틀 10" descr="벽에 있는 지도를 보고 있는 소년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2" b="72"/>
          <a:stretch/>
        </p:blipFill>
        <p:spPr/>
      </p:pic>
      <p:pic>
        <p:nvPicPr>
          <p:cNvPr id="13" name="그림 개체 틀 12" descr="우주선 장난감을 가지고 노는 소년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/>
          <a:stretch/>
        </p:blipFill>
        <p:spPr/>
      </p:pic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0"/>
            <a:ext cx="7138201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소개 및 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방법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13B510-63EA-CDA1-D131-1616E3F79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8" y="1227517"/>
            <a:ext cx="4203222" cy="23545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33D6AF9-07DA-3888-59AD-C781E2FFA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509" y="3951215"/>
            <a:ext cx="3853874" cy="2752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1FB0FA-7803-7326-D5FA-00ED6DBA3A0A}"/>
              </a:ext>
            </a:extLst>
          </p:cNvPr>
          <p:cNvSpPr txBox="1"/>
          <p:nvPr/>
        </p:nvSpPr>
        <p:spPr>
          <a:xfrm>
            <a:off x="5801195" y="1133927"/>
            <a:ext cx="473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학생 플레이어들은 교수에게 잡히지 않고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모든 노트북을 해킹하여 탈출구를 개방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3119C-3D25-D9EB-9BFF-5644893E0753}"/>
              </a:ext>
            </a:extLst>
          </p:cNvPr>
          <p:cNvSpPr txBox="1"/>
          <p:nvPr/>
        </p:nvSpPr>
        <p:spPr>
          <a:xfrm>
            <a:off x="1865647" y="4168864"/>
            <a:ext cx="473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탈출구로 시간안에 모두 탈출하면 학생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플레이어 승리</a:t>
            </a:r>
            <a:r>
              <a:rPr lang="en-US" altLang="ko-KR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/>
              <a:t>개발 환경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A26ED92-618F-5775-9EC1-7872BDF7CF78}"/>
              </a:ext>
            </a:extLst>
          </p:cNvPr>
          <p:cNvGrpSpPr/>
          <p:nvPr/>
        </p:nvGrpSpPr>
        <p:grpSpPr>
          <a:xfrm>
            <a:off x="418879" y="1859712"/>
            <a:ext cx="4156126" cy="1243357"/>
            <a:chOff x="808166" y="1227921"/>
            <a:chExt cx="4329423" cy="120238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3FAA285-D4F3-2D75-2DB5-96BFA2B3F171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DirectX 12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E1505C-AA71-9FD9-DC75-E2474740F7F6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FC5F72A-BB28-A785-92F7-C76640B455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808166" y="1227921"/>
              <a:ext cx="1351891" cy="1096488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D871660-0E08-6BA5-16AD-2C6C99E8E3FC}"/>
              </a:ext>
            </a:extLst>
          </p:cNvPr>
          <p:cNvGrpSpPr/>
          <p:nvPr/>
        </p:nvGrpSpPr>
        <p:grpSpPr>
          <a:xfrm>
            <a:off x="427240" y="3145512"/>
            <a:ext cx="4147765" cy="1235126"/>
            <a:chOff x="816876" y="1235881"/>
            <a:chExt cx="4320713" cy="119442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A82B9F7-765B-4159-D5E7-F2C514F19C0C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E68F4BB-F64A-FBDD-6391-EB490D8944C4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4CB1CB3-F4EA-48D3-BD47-1CB8A21A6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816876" y="1235881"/>
              <a:ext cx="1244374" cy="1164913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7B16A16-CE14-3688-11EA-F92641FA3F35}"/>
              </a:ext>
            </a:extLst>
          </p:cNvPr>
          <p:cNvGrpSpPr/>
          <p:nvPr/>
        </p:nvGrpSpPr>
        <p:grpSpPr>
          <a:xfrm>
            <a:off x="418879" y="4469289"/>
            <a:ext cx="4156126" cy="1222776"/>
            <a:chOff x="808166" y="1247824"/>
            <a:chExt cx="4329423" cy="118248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12083B3-5933-3F77-BBB1-752538C57836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Photoshop CS6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58BAD3C-4E33-4D03-9BEC-4C6D4176577C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F83630B-FD9C-C4CE-01F4-364ED5CB97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/>
            <a:stretch/>
          </p:blipFill>
          <p:spPr>
            <a:xfrm>
              <a:off x="808166" y="1247824"/>
              <a:ext cx="1253084" cy="1147132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63485D3-DBFB-3B65-BAD4-F3D3DF064DD1}"/>
              </a:ext>
            </a:extLst>
          </p:cNvPr>
          <p:cNvGrpSpPr/>
          <p:nvPr/>
        </p:nvGrpSpPr>
        <p:grpSpPr>
          <a:xfrm>
            <a:off x="4662771" y="1888197"/>
            <a:ext cx="4156126" cy="1214873"/>
            <a:chOff x="808166" y="1255467"/>
            <a:chExt cx="4329423" cy="117484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34B5FAE-8409-A7D1-E12D-D0166D704B73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 err="1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ZBrush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25CEC83-8B77-AE3D-77BF-FBD49661E437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BA3C4D3-061A-132C-824B-CF677BA8F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/>
            <a:stretch/>
          </p:blipFill>
          <p:spPr>
            <a:xfrm>
              <a:off x="808166" y="1255467"/>
              <a:ext cx="1351891" cy="104139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2D28EBF-B42B-C481-ADFC-443CAE92017F}"/>
              </a:ext>
            </a:extLst>
          </p:cNvPr>
          <p:cNvGrpSpPr/>
          <p:nvPr/>
        </p:nvGrpSpPr>
        <p:grpSpPr>
          <a:xfrm>
            <a:off x="4662771" y="3165770"/>
            <a:ext cx="4156126" cy="1214866"/>
            <a:chOff x="808166" y="1255473"/>
            <a:chExt cx="4329423" cy="117483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729F7A-C9C1-3887-D5F1-BFC213FDEA07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Visual Studio 2022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C6EA978-D93A-95AA-6E56-F7DB8E5326AC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A4D7FCC-E5C6-1992-9B74-465F36057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808166" y="1255473"/>
              <a:ext cx="1244374" cy="113987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3A45709-81E1-1A77-BEF9-C47314AD8047}"/>
              </a:ext>
            </a:extLst>
          </p:cNvPr>
          <p:cNvGrpSpPr/>
          <p:nvPr/>
        </p:nvGrpSpPr>
        <p:grpSpPr>
          <a:xfrm>
            <a:off x="4662771" y="4369721"/>
            <a:ext cx="4156126" cy="1322344"/>
            <a:chOff x="808166" y="1151537"/>
            <a:chExt cx="4329423" cy="127877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E62A6F5-B635-24B8-2012-932E61B60848}"/>
                </a:ext>
              </a:extLst>
            </p:cNvPr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GitHub Desktop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F3498E3-6C0C-110D-F1FD-41B7FCB754BA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2EE0186-12E3-58D5-4F24-0A4EBA03D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/>
            <a:stretch/>
          </p:blipFill>
          <p:spPr>
            <a:xfrm>
              <a:off x="808166" y="1151537"/>
              <a:ext cx="1351891" cy="1249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기술적 요소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401621" cy="3684588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다중렌더타겟을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통한 외곽선 구현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안개 구현</a:t>
            </a:r>
          </a:p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노말매핑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지연 조명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IOCP</a:t>
            </a:r>
          </a:p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패럴랙스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맵핑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충돌 최적화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바운딩박스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 및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방향과 거리에 따른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그림자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/>
              <a:t>개인별 준비 현황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BA5614B-A375-56A8-0477-9AF39CBD39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9521624"/>
              </p:ext>
            </p:extLst>
          </p:nvPr>
        </p:nvGraphicFramePr>
        <p:xfrm>
          <a:off x="589621" y="1763203"/>
          <a:ext cx="10590213" cy="37922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30071">
                  <a:extLst>
                    <a:ext uri="{9D8B030D-6E8A-4147-A177-3AD203B41FA5}">
                      <a16:colId xmlns:a16="http://schemas.microsoft.com/office/drawing/2014/main" val="3082284057"/>
                    </a:ext>
                  </a:extLst>
                </a:gridCol>
                <a:gridCol w="3530071">
                  <a:extLst>
                    <a:ext uri="{9D8B030D-6E8A-4147-A177-3AD203B41FA5}">
                      <a16:colId xmlns:a16="http://schemas.microsoft.com/office/drawing/2014/main" val="2964871928"/>
                    </a:ext>
                  </a:extLst>
                </a:gridCol>
                <a:gridCol w="3530071">
                  <a:extLst>
                    <a:ext uri="{9D8B030D-6E8A-4147-A177-3AD203B41FA5}">
                      <a16:colId xmlns:a16="http://schemas.microsoft.com/office/drawing/2014/main" val="1453851873"/>
                    </a:ext>
                  </a:extLst>
                </a:gridCol>
              </a:tblGrid>
              <a:tr h="918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김시인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김연규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전수민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18427"/>
                  </a:ext>
                </a:extLst>
              </a:tr>
              <a:tr h="28738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  <a:p>
                      <a:pPr algn="ctr" latinLnBrk="1"/>
                      <a:r>
                        <a:rPr lang="en-US" altLang="ko-KR" sz="2000" dirty="0"/>
                        <a:t>- C, C++ </a:t>
                      </a:r>
                      <a:r>
                        <a:rPr lang="ko-KR" altLang="en-US" sz="2000" dirty="0"/>
                        <a:t>프로그래밍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STL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- 3D </a:t>
                      </a:r>
                      <a:r>
                        <a:rPr lang="ko-KR" altLang="en-US" sz="2000" dirty="0"/>
                        <a:t>게임프로그래밍 </a:t>
                      </a:r>
                      <a:r>
                        <a:rPr lang="en-US" altLang="ko-KR" sz="2000" dirty="0"/>
                        <a:t>1,2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2000" dirty="0"/>
                        <a:t>3D </a:t>
                      </a:r>
                      <a:r>
                        <a:rPr lang="ko-KR" altLang="en-US" sz="2000" dirty="0"/>
                        <a:t>애니메이션 </a:t>
                      </a:r>
                      <a:r>
                        <a:rPr lang="en-US" altLang="ko-KR" sz="2000" dirty="0"/>
                        <a:t>1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  <a:p>
                      <a:pPr algn="ctr" latinLnBrk="1"/>
                      <a:r>
                        <a:rPr lang="en-US" altLang="ko-KR" sz="2000" dirty="0"/>
                        <a:t>- C </a:t>
                      </a:r>
                      <a:r>
                        <a:rPr lang="ko-KR" altLang="en-US" sz="2000" dirty="0"/>
                        <a:t>프로그래밍 수강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- 3D </a:t>
                      </a:r>
                      <a:r>
                        <a:rPr lang="ko-KR" altLang="en-US" sz="2000" dirty="0"/>
                        <a:t>모델링 </a:t>
                      </a:r>
                      <a:r>
                        <a:rPr lang="en-US" altLang="ko-KR" sz="2000" dirty="0"/>
                        <a:t>1,2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- 3D </a:t>
                      </a:r>
                      <a:r>
                        <a:rPr lang="ko-KR" altLang="en-US" sz="2000" dirty="0"/>
                        <a:t>애니메이션 </a:t>
                      </a:r>
                      <a:r>
                        <a:rPr lang="en-US" altLang="ko-KR" sz="2000" dirty="0"/>
                        <a:t>1,2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</a:t>
                      </a:r>
                      <a:r>
                        <a:rPr lang="ko-KR" altLang="en-US" sz="2000" dirty="0" err="1"/>
                        <a:t>블렌더</a:t>
                      </a:r>
                      <a:r>
                        <a:rPr lang="ko-KR" altLang="en-US" sz="2000" dirty="0"/>
                        <a:t> 특강 수강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2000" dirty="0"/>
                        <a:t>C, C++ </a:t>
                      </a:r>
                      <a:r>
                        <a:rPr lang="ko-KR" altLang="en-US" sz="2000" dirty="0"/>
                        <a:t>프로그래밍</a:t>
                      </a:r>
                      <a:endParaRPr lang="en-US" altLang="ko-KR" sz="2000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sz="2000" dirty="0"/>
                        <a:t> STL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STL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- 3D </a:t>
                      </a:r>
                      <a:r>
                        <a:rPr lang="ko-KR" altLang="en-US" sz="2000" dirty="0"/>
                        <a:t>게임프로그래밍 </a:t>
                      </a:r>
                      <a:r>
                        <a:rPr lang="en-US" altLang="ko-KR" sz="2000" dirty="0"/>
                        <a:t>1,2 </a:t>
                      </a:r>
                      <a:r>
                        <a:rPr lang="ko-KR" altLang="en-US" sz="2000" dirty="0"/>
                        <a:t>수강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- 3D </a:t>
                      </a:r>
                      <a:r>
                        <a:rPr lang="ko-KR" altLang="en-US" sz="2000" dirty="0"/>
                        <a:t>애니메이션 </a:t>
                      </a:r>
                      <a:r>
                        <a:rPr lang="en-US" altLang="ko-KR" sz="2000" dirty="0"/>
                        <a:t>1 </a:t>
                      </a:r>
                      <a:r>
                        <a:rPr lang="ko-KR" altLang="en-US" sz="2000" dirty="0"/>
                        <a:t>수강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06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27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표시줄</a:t>
            </a:r>
          </a:p>
        </p:txBody>
      </p:sp>
      <p:graphicFrame>
        <p:nvGraphicFramePr>
          <p:cNvPr id="4" name="내용 개체 틀 4" descr="시간 표시줄 SmartArt 그래픽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258058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 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아트 및 비디오를 추가합니다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 및 동작을 추가합니다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OneDrive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저장하여 컴퓨터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태블릿 또는 휴대폰에서 프레젠테이션에 액세스할 수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4C5B2A-12FB-43E3-8389-C0A5E65E6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C09F06-9236-4635-AFB4-5E7D384A6B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즉석 슬라이드 꾸미기를 위해 디자인 아이디어 창을 엽니다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아이디어가 있는 경우 바로 보여 드리겠습니다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16D0387-7057-4207-9037-65B55A7B2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부제목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E1302F8-9FA6-4CC4-AD07-E8137FCC99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/>
          <a:p>
            <a:pPr rtl="0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PowerPoint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테마는 고유한 색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글꼴 및 효과 집합을 사용하여 이러한 슬라이드의 전체적인 모양과 느낌을 만듭니다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PowerPoint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다수의 테마가 있어서 내 프레젠테이션의 개성을 잘 살려줄 수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71_TF78504181_Win32.potx" id="{53D1D609-C9A9-47F9-8C8C-A5AFCC2E736F}" vid="{17C6E6DF-1035-471A-8170-27FB72BB7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{67780AE4-4855-48FC-9095-88FF4D1428EF}tf78504181_win32</Template>
  <TotalTime>157</TotalTime>
  <Words>445</Words>
  <Application>Microsoft Office PowerPoint</Application>
  <PresentationFormat>와이드스크린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맑은 고딕</vt:lpstr>
      <vt:lpstr>Arial</vt:lpstr>
      <vt:lpstr>Avenir Next LT Pro</vt:lpstr>
      <vt:lpstr>ShapesVTI</vt:lpstr>
      <vt:lpstr>Avoid* him</vt:lpstr>
      <vt:lpstr>목차</vt:lpstr>
      <vt:lpstr>1. 연구목적</vt:lpstr>
      <vt:lpstr>2. 게임 소개 및 특징, 방법</vt:lpstr>
      <vt:lpstr>3. 개발 환경</vt:lpstr>
      <vt:lpstr>4. 기술적 요소</vt:lpstr>
      <vt:lpstr>5. 개인별 준비 현황 </vt:lpstr>
      <vt:lpstr>시간 표시줄</vt:lpstr>
      <vt:lpstr>내용  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Avoid* him</dc:title>
  <dc:creator>/게임공학과/학생 전수민</dc:creator>
  <cp:lastModifiedBy>admun</cp:lastModifiedBy>
  <cp:revision>4</cp:revision>
  <dcterms:created xsi:type="dcterms:W3CDTF">2022-11-12T04:48:11Z</dcterms:created>
  <dcterms:modified xsi:type="dcterms:W3CDTF">2022-11-15T10:44:43Z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