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3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79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4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84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5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0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7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2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9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1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9C912-960A-4D60-B632-20AB1F7BF61B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76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B39CFC-F066-74E3-B9B6-17E0998AE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169506"/>
            <a:ext cx="9258949" cy="2936980"/>
          </a:xfrm>
        </p:spPr>
        <p:txBody>
          <a:bodyPr>
            <a:normAutofit/>
          </a:bodyPr>
          <a:lstStyle/>
          <a:p>
            <a:pPr defTabSz="923544"/>
            <a:r>
              <a:rPr lang="ko-KR" altLang="en-US" sz="606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스마트폰 게임 프로그래밍프로젝트 기획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062059-291B-68DF-2484-2DA6784B1652}"/>
              </a:ext>
            </a:extLst>
          </p:cNvPr>
          <p:cNvSpPr txBox="1">
            <a:spLocks/>
          </p:cNvSpPr>
          <p:nvPr/>
        </p:nvSpPr>
        <p:spPr>
          <a:xfrm>
            <a:off x="6219392" y="4020357"/>
            <a:ext cx="4905808" cy="1607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23544">
              <a:spcAft>
                <a:spcPts val="600"/>
              </a:spcAft>
            </a:pPr>
            <a:r>
              <a:rPr lang="en-US" altLang="ko-KR" sz="303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2018180009 </a:t>
            </a:r>
            <a:r>
              <a:rPr lang="ko-KR" altLang="en-US" sz="303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김시인</a:t>
            </a:r>
            <a:endParaRPr lang="ko-KR" altLang="en-US"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3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B39CFC-F066-74E3-B9B6-17E0998AE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5400"/>
              <a:t>Equipter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7F03F-B0D9-BDD7-429E-C3867C07BD88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롤플레잉 게임</a:t>
            </a:r>
            <a:endParaRPr lang="en-US" altLang="ko-KR" sz="2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수집형 게임</a:t>
            </a:r>
            <a:endParaRPr lang="en-US" altLang="ko-KR" sz="2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 err="1"/>
              <a:t>턴제</a:t>
            </a:r>
            <a:r>
              <a:rPr lang="en-US" altLang="ko-KR" sz="2200" dirty="0"/>
              <a:t> </a:t>
            </a:r>
            <a:r>
              <a:rPr lang="ko-KR" altLang="en-US" sz="2200" dirty="0"/>
              <a:t>게임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B599DE1-E966-A69B-3C55-11EC4AFA5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79" r="21673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6C0513-602C-208E-079B-D89A404D34DE}"/>
              </a:ext>
            </a:extLst>
          </p:cNvPr>
          <p:cNvSpPr txBox="1"/>
          <p:nvPr/>
        </p:nvSpPr>
        <p:spPr>
          <a:xfrm>
            <a:off x="8374647" y="5470873"/>
            <a:ext cx="2341300" cy="45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2200" dirty="0"/>
              <a:t>&lt;</a:t>
            </a:r>
            <a:r>
              <a:rPr lang="ko-KR" altLang="en-US" sz="2200" dirty="0"/>
              <a:t>비슷한 게임</a:t>
            </a:r>
            <a:r>
              <a:rPr lang="en-US" altLang="ko-KR" sz="2200" dirty="0"/>
              <a:t>&gt;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3910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2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Freeform: Shape 2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Freeform: Shape 2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75C692-96D3-75F7-BC2F-7AD06D27FFCC}"/>
              </a:ext>
            </a:extLst>
          </p:cNvPr>
          <p:cNvSpPr txBox="1"/>
          <p:nvPr/>
        </p:nvSpPr>
        <p:spPr>
          <a:xfrm>
            <a:off x="7207843" y="4721512"/>
            <a:ext cx="2531198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장비 귀속</a:t>
            </a:r>
            <a:endParaRPr lang="en-US" altLang="ko-KR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Rectangle 2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94E4F-B2D6-15AA-B296-A78B76F1B3D1}"/>
              </a:ext>
            </a:extLst>
          </p:cNvPr>
          <p:cNvSpPr txBox="1"/>
          <p:nvPr/>
        </p:nvSpPr>
        <p:spPr>
          <a:xfrm>
            <a:off x="2452961" y="4721512"/>
            <a:ext cx="2531198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 dirty="0"/>
              <a:t>장비 강화</a:t>
            </a:r>
            <a:endParaRPr lang="en-US" altLang="ko-KR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그림 18" descr="차트이(가) 표시된 사진&#10;&#10;자동 생성된 설명">
            <a:extLst>
              <a:ext uri="{FF2B5EF4-FFF2-40B4-BE49-F238E27FC236}">
                <a16:creationId xmlns:a16="http://schemas.microsoft.com/office/drawing/2014/main" id="{52B70063-0A97-E8CE-1E74-7BD4EBAA5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84" y="1608733"/>
            <a:ext cx="2732255" cy="31526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959C2B2-26D4-BB66-90F5-A04E32E7F4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43" y="3111728"/>
            <a:ext cx="1265731" cy="1293971"/>
          </a:xfrm>
          <a:prstGeom prst="rect">
            <a:avLst/>
          </a:prstGeom>
        </p:spPr>
      </p:pic>
      <p:pic>
        <p:nvPicPr>
          <p:cNvPr id="22" name="그림 21" descr="타일을 붙인이(가) 표시된 사진&#10;&#10;자동 생성된 설명">
            <a:extLst>
              <a:ext uri="{FF2B5EF4-FFF2-40B4-BE49-F238E27FC236}">
                <a16:creationId xmlns:a16="http://schemas.microsoft.com/office/drawing/2014/main" id="{E1C1BC40-B0E6-C579-F915-00D8883D5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434" y="1713275"/>
            <a:ext cx="1794949" cy="2692424"/>
          </a:xfrm>
          <a:prstGeom prst="rect">
            <a:avLst/>
          </a:prstGeom>
        </p:spPr>
      </p:pic>
      <p:pic>
        <p:nvPicPr>
          <p:cNvPr id="24" name="그림 23" descr="차트이(가) 표시된 사진&#10;&#10;자동 생성된 설명">
            <a:extLst>
              <a:ext uri="{FF2B5EF4-FFF2-40B4-BE49-F238E27FC236}">
                <a16:creationId xmlns:a16="http://schemas.microsoft.com/office/drawing/2014/main" id="{DCAAAE5E-26CF-3AE1-39A5-9576B9AA6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4133">
            <a:off x="9037527" y="1948623"/>
            <a:ext cx="2143113" cy="2472823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6EBEEAD-2085-BBF7-F214-104BE3988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132" y="119041"/>
            <a:ext cx="1268548" cy="951411"/>
          </a:xfrm>
          <a:prstGeom prst="rect">
            <a:avLst/>
          </a:prstGeom>
        </p:spPr>
      </p:pic>
      <p:pic>
        <p:nvPicPr>
          <p:cNvPr id="49" name="그림 48" descr="노랑, 오렌지, 자이(가) 표시된 사진&#10;&#10;자동 생성된 설명">
            <a:extLst>
              <a:ext uri="{FF2B5EF4-FFF2-40B4-BE49-F238E27FC236}">
                <a16:creationId xmlns:a16="http://schemas.microsoft.com/office/drawing/2014/main" id="{B60853F7-EE3C-8788-D00F-20E3932BE6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32" y="-2"/>
            <a:ext cx="1195474" cy="118949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A646F86-9BE0-6517-A0A9-021BA90803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95" y="1189493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5D0A8A6-038B-F254-3C90-4E160CE4E3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73437" y="1189493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2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6A023F-EEE0-F127-5A15-8E0359248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616" y="1225352"/>
            <a:ext cx="3810532" cy="39820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DCBBA0-96A8-FFAA-72B4-8B25BF595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41" y="2200353"/>
            <a:ext cx="4742458" cy="2233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2A7C75-750A-9006-CC99-3A5E830149D6}"/>
              </a:ext>
            </a:extLst>
          </p:cNvPr>
          <p:cNvSpPr txBox="1"/>
          <p:nvPr/>
        </p:nvSpPr>
        <p:spPr>
          <a:xfrm>
            <a:off x="2255520" y="5582195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탐험할 캐릭터 선택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FE127-9B98-21C5-22CC-FBF12CF732D4}"/>
              </a:ext>
            </a:extLst>
          </p:cNvPr>
          <p:cNvSpPr txBox="1"/>
          <p:nvPr/>
        </p:nvSpPr>
        <p:spPr>
          <a:xfrm>
            <a:off x="7968343" y="5582195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탐험 지역 선택</a:t>
            </a:r>
          </a:p>
        </p:txBody>
      </p:sp>
    </p:spTree>
    <p:extLst>
      <p:ext uri="{BB962C8B-B14F-4D97-AF65-F5344CB8AC3E}">
        <p14:creationId xmlns:p14="http://schemas.microsoft.com/office/powerpoint/2010/main" val="162354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4E1581-97CE-FAC3-7EE3-E4174A2DA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8" t="1487"/>
          <a:stretch/>
        </p:blipFill>
        <p:spPr bwMode="auto">
          <a:xfrm>
            <a:off x="5003094" y="972049"/>
            <a:ext cx="6597777" cy="49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417897E-03EE-DEA8-C7BA-ACE5F8D9D271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3759201" y="1570136"/>
            <a:ext cx="3777672" cy="905209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13C84C-189F-45BE-7DFF-52FF1A6179BE}"/>
              </a:ext>
            </a:extLst>
          </p:cNvPr>
          <p:cNvSpPr txBox="1"/>
          <p:nvPr/>
        </p:nvSpPr>
        <p:spPr>
          <a:xfrm>
            <a:off x="1385455" y="1246970"/>
            <a:ext cx="237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스킬 게이지</a:t>
            </a:r>
            <a:r>
              <a:rPr lang="en-US" altLang="ko-KR" dirty="0"/>
              <a:t>”</a:t>
            </a:r>
            <a:r>
              <a:rPr lang="ko-KR" altLang="en-US" dirty="0"/>
              <a:t>가 차면 턴을 가진다</a:t>
            </a:r>
            <a:r>
              <a:rPr lang="en-US" altLang="ko-KR" dirty="0"/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A9F04E6-27F1-FA1F-A4FF-F9A576F7AA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22" y="4401129"/>
            <a:ext cx="905209" cy="9052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9BFF9A-D9E6-A36E-34CC-6F762480091D}"/>
              </a:ext>
            </a:extLst>
          </p:cNvPr>
          <p:cNvSpPr txBox="1"/>
          <p:nvPr/>
        </p:nvSpPr>
        <p:spPr>
          <a:xfrm>
            <a:off x="1089890" y="2685550"/>
            <a:ext cx="237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공격할 </a:t>
            </a:r>
            <a:endParaRPr lang="en-US" altLang="ko-KR" dirty="0"/>
          </a:p>
          <a:p>
            <a:pPr algn="ctr"/>
            <a:r>
              <a:rPr lang="en-US" altLang="ko-KR" dirty="0"/>
              <a:t>“</a:t>
            </a:r>
            <a:r>
              <a:rPr lang="ko-KR" altLang="en-US" dirty="0"/>
              <a:t>적을 선택</a:t>
            </a:r>
            <a:r>
              <a:rPr lang="en-US" altLang="ko-KR" dirty="0"/>
              <a:t>”</a:t>
            </a:r>
            <a:r>
              <a:rPr lang="ko-KR" altLang="en-US" dirty="0"/>
              <a:t>하여</a:t>
            </a:r>
            <a:endParaRPr lang="en-US" altLang="ko-KR" dirty="0"/>
          </a:p>
          <a:p>
            <a:pPr algn="ctr"/>
            <a:r>
              <a:rPr lang="ko-KR" altLang="en-US" dirty="0"/>
              <a:t>데미지를 준다</a:t>
            </a:r>
            <a:r>
              <a:rPr lang="en-US" altLang="ko-KR" dirty="0"/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8AF0E0-A5CE-5917-2FE1-7092A953E6A0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3463636" y="3147215"/>
            <a:ext cx="3223490" cy="1810557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6FF019-7E3E-BDB3-B5F0-A49C62DAF5B6}"/>
              </a:ext>
            </a:extLst>
          </p:cNvPr>
          <p:cNvSpPr txBox="1"/>
          <p:nvPr/>
        </p:nvSpPr>
        <p:spPr>
          <a:xfrm>
            <a:off x="4221018" y="5162675"/>
            <a:ext cx="28540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/>
              <a:t>X10</a:t>
            </a:r>
            <a:endParaRPr lang="ko-KR" altLang="en-US" sz="88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F37644B-E24D-317B-9ADD-04BA54C5EC8E}"/>
              </a:ext>
            </a:extLst>
          </p:cNvPr>
          <p:cNvCxnSpPr>
            <a:cxnSpLocks/>
          </p:cNvCxnSpPr>
          <p:nvPr/>
        </p:nvCxnSpPr>
        <p:spPr>
          <a:xfrm flipH="1">
            <a:off x="3676073" y="3522403"/>
            <a:ext cx="2170545" cy="1435369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2A132AC-3256-2E27-7FEB-EC537A3F587E}"/>
              </a:ext>
            </a:extLst>
          </p:cNvPr>
          <p:cNvSpPr txBox="1"/>
          <p:nvPr/>
        </p:nvSpPr>
        <p:spPr>
          <a:xfrm>
            <a:off x="1196109" y="4634606"/>
            <a:ext cx="237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다음 전투에도</a:t>
            </a:r>
            <a:r>
              <a:rPr lang="en-US" altLang="ko-KR" dirty="0"/>
              <a:t> “</a:t>
            </a:r>
            <a:r>
              <a:rPr lang="ko-KR" altLang="en-US" dirty="0"/>
              <a:t>체력</a:t>
            </a:r>
            <a:r>
              <a:rPr lang="en-US" altLang="ko-KR" dirty="0"/>
              <a:t>”</a:t>
            </a:r>
            <a:r>
              <a:rPr lang="ko-KR" altLang="en-US" dirty="0"/>
              <a:t>은 그대로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757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25D7CE35-1610-C32B-7A4F-041167B80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30" y="1456938"/>
            <a:ext cx="2383717" cy="2750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1719B2-2251-B8E2-4D96-9130329FF193}"/>
              </a:ext>
            </a:extLst>
          </p:cNvPr>
          <p:cNvSpPr txBox="1"/>
          <p:nvPr/>
        </p:nvSpPr>
        <p:spPr>
          <a:xfrm>
            <a:off x="1479755" y="4477732"/>
            <a:ext cx="1245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X10</a:t>
            </a:r>
            <a:endParaRPr lang="ko-KR" altLang="en-US" sz="5400" dirty="0"/>
          </a:p>
        </p:txBody>
      </p:sp>
      <p:pic>
        <p:nvPicPr>
          <p:cNvPr id="6" name="그림 5" descr="타일을 붙인이(가) 표시된 사진&#10;&#10;자동 생성된 설명">
            <a:extLst>
              <a:ext uri="{FF2B5EF4-FFF2-40B4-BE49-F238E27FC236}">
                <a16:creationId xmlns:a16="http://schemas.microsoft.com/office/drawing/2014/main" id="{1DEE3F61-F9A3-2799-C981-102C191F2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212" y="1456938"/>
            <a:ext cx="1794949" cy="2692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DF7E83-089E-8138-B0DA-407866627494}"/>
              </a:ext>
            </a:extLst>
          </p:cNvPr>
          <p:cNvSpPr txBox="1"/>
          <p:nvPr/>
        </p:nvSpPr>
        <p:spPr>
          <a:xfrm>
            <a:off x="4440287" y="4458878"/>
            <a:ext cx="894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X6</a:t>
            </a:r>
            <a:endParaRPr lang="ko-KR" altLang="en-US" sz="5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7CE650-1FF0-1548-19B5-1D789D575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126" y="2299448"/>
            <a:ext cx="2561616" cy="12356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552805-C072-B829-5B1E-F5EF0C9B5233}"/>
              </a:ext>
            </a:extLst>
          </p:cNvPr>
          <p:cNvSpPr txBox="1"/>
          <p:nvPr/>
        </p:nvSpPr>
        <p:spPr>
          <a:xfrm>
            <a:off x="7356535" y="4458878"/>
            <a:ext cx="894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X3</a:t>
            </a:r>
            <a:endParaRPr lang="ko-KR" altLang="en-US" sz="5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5A623E-C492-5D98-EBEE-DE8C7D518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0764" y="1725297"/>
            <a:ext cx="2124462" cy="21557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3CB7D0-82F5-45A5-70A6-6535E992825A}"/>
              </a:ext>
            </a:extLst>
          </p:cNvPr>
          <p:cNvSpPr txBox="1"/>
          <p:nvPr/>
        </p:nvSpPr>
        <p:spPr>
          <a:xfrm>
            <a:off x="10070068" y="4458878"/>
            <a:ext cx="1245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X10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4960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C4A03C-8F0E-77E1-6811-E8B3E80E1803}"/>
              </a:ext>
            </a:extLst>
          </p:cNvPr>
          <p:cNvSpPr txBox="1"/>
          <p:nvPr/>
        </p:nvSpPr>
        <p:spPr>
          <a:xfrm>
            <a:off x="4798291" y="532541"/>
            <a:ext cx="259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계획 일정</a:t>
            </a:r>
            <a:endParaRPr lang="en-US" altLang="ko-KR" sz="3600" dirty="0"/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9A98145C-E5EB-9943-FAD9-8D6DA0DC1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68196"/>
              </p:ext>
            </p:extLst>
          </p:nvPr>
        </p:nvGraphicFramePr>
        <p:xfrm>
          <a:off x="1384663" y="1512145"/>
          <a:ext cx="9492343" cy="463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653">
                  <a:extLst>
                    <a:ext uri="{9D8B030D-6E8A-4147-A177-3AD203B41FA5}">
                      <a16:colId xmlns:a16="http://schemas.microsoft.com/office/drawing/2014/main" val="2248909768"/>
                    </a:ext>
                  </a:extLst>
                </a:gridCol>
                <a:gridCol w="8000690">
                  <a:extLst>
                    <a:ext uri="{9D8B030D-6E8A-4147-A177-3AD203B41FA5}">
                      <a16:colId xmlns:a16="http://schemas.microsoft.com/office/drawing/2014/main" val="207003973"/>
                    </a:ext>
                  </a:extLst>
                </a:gridCol>
              </a:tblGrid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49261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41956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클래스다이어</a:t>
                      </a:r>
                      <a:r>
                        <a:rPr lang="ko-KR" altLang="en-US" dirty="0"/>
                        <a:t> 그램을 작성하고 설계하기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87449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타이틀 화면 및 </a:t>
                      </a:r>
                      <a:r>
                        <a:rPr lang="ko-KR" altLang="en-US" dirty="0" err="1"/>
                        <a:t>메인화면에</a:t>
                      </a:r>
                      <a:r>
                        <a:rPr lang="ko-KR" altLang="en-US" dirty="0"/>
                        <a:t> 필요한 버튼 구성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캐릭터와 장비 인벤토리 창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640458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캐릭터와 장비의 </a:t>
                      </a:r>
                      <a:r>
                        <a:rPr lang="ko-KR" altLang="en-US" dirty="0" err="1"/>
                        <a:t>정보창</a:t>
                      </a:r>
                      <a:r>
                        <a:rPr lang="ko-KR" altLang="en-US" dirty="0"/>
                        <a:t> 구현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강화 및 귀속 시스템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882454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전투 시스템 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115492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전투 시스템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679420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캐릭터와 무기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8531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몬스터와 탐험지역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81724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디버그 및 최종 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2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26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4A03C-8F0E-77E1-6811-E8B3E80E1803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endParaRPr lang="en-US" altLang="ko-KR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04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212</TotalTime>
  <Words>117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스마트폰 게임 프로그래밍프로젝트 기획</vt:lpstr>
      <vt:lpstr>Equipter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프로그래밍프로젝트 기획</dc:title>
  <dc:creator>김 시인</dc:creator>
  <cp:lastModifiedBy>김 시인</cp:lastModifiedBy>
  <cp:revision>15</cp:revision>
  <dcterms:created xsi:type="dcterms:W3CDTF">2023-03-23T14:05:18Z</dcterms:created>
  <dcterms:modified xsi:type="dcterms:W3CDTF">2023-03-25T12:41:00Z</dcterms:modified>
</cp:coreProperties>
</file>