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learn/tutorials/modules/intermediate/live-training-archive/merry-fragmas-multiplayer-fps-3" TargetMode="External"/><Relationship Id="rId2" Type="http://schemas.openxmlformats.org/officeDocument/2006/relationships/hyperlink" Target="https://www.youtube.com/watch?v=A_MrrAo8uL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1u_LzjOLpA" TargetMode="External"/><Relationship Id="rId4" Type="http://schemas.openxmlformats.org/officeDocument/2006/relationships/hyperlink" Target="https://www.youtube.com/user/Learn2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Final Year Project 2015/16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T00164481 Enda Brody  Computing with game 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5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46" y="298415"/>
            <a:ext cx="9404723" cy="1400530"/>
          </a:xfrm>
        </p:spPr>
        <p:txBody>
          <a:bodyPr/>
          <a:lstStyle/>
          <a:p>
            <a:r>
              <a:rPr lang="en-IE" dirty="0" smtClean="0"/>
              <a:t>My Proposal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1" y="1698945"/>
            <a:ext cx="853306" cy="1473375"/>
          </a:xfrm>
        </p:spPr>
      </p:pic>
      <p:sp>
        <p:nvSpPr>
          <p:cNvPr id="5" name="TextBox 4"/>
          <p:cNvSpPr txBox="1"/>
          <p:nvPr/>
        </p:nvSpPr>
        <p:spPr>
          <a:xfrm>
            <a:off x="871695" y="2592593"/>
            <a:ext cx="5507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A multiplayer  First person shooter game that uses a database that stores a player info in which I will focus on security Testing my game and check </a:t>
            </a:r>
            <a:r>
              <a:rPr lang="en-IE" sz="2400" dirty="0" smtClean="0"/>
              <a:t>if the</a:t>
            </a:r>
            <a:r>
              <a:rPr lang="en-IE" sz="2400" dirty="0" smtClean="0"/>
              <a:t> </a:t>
            </a:r>
            <a:r>
              <a:rPr lang="en-IE" sz="2400" dirty="0" smtClean="0"/>
              <a:t>gamer profile </a:t>
            </a:r>
            <a:r>
              <a:rPr lang="en-IE" sz="2400" dirty="0" smtClean="0"/>
              <a:t>is secure </a:t>
            </a:r>
            <a:r>
              <a:rPr lang="en-IE" sz="2400" dirty="0"/>
              <a:t>and </a:t>
            </a:r>
            <a:r>
              <a:rPr lang="en-IE" sz="2400" dirty="0" err="1"/>
              <a:t>unhackable</a:t>
            </a:r>
            <a:r>
              <a:rPr lang="en-IE" sz="2400" dirty="0" smtClean="0"/>
              <a:t>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43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7130"/>
            <a:ext cx="8946541" cy="5357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 smtClean="0"/>
              <a:t>The game will be a multiplayer first person shooter in which </a:t>
            </a:r>
            <a:r>
              <a:rPr lang="en-IE" sz="1600" dirty="0" smtClean="0"/>
              <a:t>players will </a:t>
            </a:r>
            <a:r>
              <a:rPr lang="en-IE" sz="1600" dirty="0" smtClean="0"/>
              <a:t>fight each for experience and loot in </a:t>
            </a:r>
            <a:r>
              <a:rPr lang="en-IE" sz="1600" dirty="0" smtClean="0"/>
              <a:t>which </a:t>
            </a:r>
            <a:r>
              <a:rPr lang="en-IE" sz="1600" dirty="0" smtClean="0"/>
              <a:t>they will use to upgrade the game avatar.</a:t>
            </a:r>
          </a:p>
          <a:p>
            <a:r>
              <a:rPr lang="en-IE" sz="1600" dirty="0" smtClean="0"/>
              <a:t>The player will have a user name and password and other details stored on a database.</a:t>
            </a:r>
          </a:p>
          <a:p>
            <a:endParaRPr lang="en-IE" sz="1600" dirty="0"/>
          </a:p>
          <a:p>
            <a:endParaRPr lang="en-IE" sz="1600" dirty="0" smtClean="0"/>
          </a:p>
          <a:p>
            <a:endParaRPr lang="en-IE" sz="1600" dirty="0" smtClean="0"/>
          </a:p>
          <a:p>
            <a:endParaRPr lang="en-IE" sz="1600" dirty="0"/>
          </a:p>
          <a:p>
            <a:endParaRPr lang="en-IE" sz="1600" dirty="0" smtClean="0"/>
          </a:p>
          <a:p>
            <a:endParaRPr lang="en-IE" sz="1600" dirty="0"/>
          </a:p>
          <a:p>
            <a:endParaRPr lang="en-IE" sz="1600" dirty="0" smtClean="0"/>
          </a:p>
          <a:p>
            <a:endParaRPr lang="en-IE" sz="1600" dirty="0" smtClean="0"/>
          </a:p>
          <a:p>
            <a:r>
              <a:rPr lang="en-IE" sz="1600" dirty="0" smtClean="0"/>
              <a:t>The player can also buy and trade items with other players and </a:t>
            </a:r>
            <a:r>
              <a:rPr lang="en-IE" sz="1600" dirty="0" smtClean="0"/>
              <a:t>at an </a:t>
            </a:r>
            <a:r>
              <a:rPr lang="en-IE" sz="1600" dirty="0" smtClean="0"/>
              <a:t>item </a:t>
            </a:r>
            <a:r>
              <a:rPr lang="en-IE" sz="1600" dirty="0" smtClean="0"/>
              <a:t>store.</a:t>
            </a:r>
            <a:endParaRPr lang="en-IE" sz="1600" dirty="0" smtClean="0"/>
          </a:p>
          <a:p>
            <a:r>
              <a:rPr lang="en-IE" sz="1600" dirty="0" smtClean="0"/>
              <a:t>I will be testing my game for any possible hacks or breech of security so that no outside party or other player will be able to have access to another players </a:t>
            </a:r>
            <a:r>
              <a:rPr lang="en-IE" sz="1600" dirty="0" smtClean="0"/>
              <a:t>account.</a:t>
            </a:r>
            <a:endParaRPr lang="en-I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07" y="2456849"/>
            <a:ext cx="3782131" cy="291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84" y="2777546"/>
            <a:ext cx="2857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will I need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5232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IE" b="1" i="1" u="sng" dirty="0" smtClean="0"/>
              <a:t>Game</a:t>
            </a:r>
          </a:p>
          <a:p>
            <a:r>
              <a:rPr lang="en-IE" dirty="0" smtClean="0"/>
              <a:t>Unity C #</a:t>
            </a:r>
          </a:p>
          <a:p>
            <a:r>
              <a:rPr lang="en-IE" dirty="0" smtClean="0"/>
              <a:t>Networking Photon</a:t>
            </a:r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2550" y="1936377"/>
            <a:ext cx="29523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E" b="1" i="1" u="sng" dirty="0" smtClean="0"/>
              <a:t>Database</a:t>
            </a:r>
          </a:p>
          <a:p>
            <a:r>
              <a:rPr lang="en-IE" dirty="0" smtClean="0"/>
              <a:t>MySQL + php</a:t>
            </a:r>
          </a:p>
          <a:p>
            <a:r>
              <a:rPr lang="en-IE" dirty="0" smtClean="0"/>
              <a:t>Microsoft visual  C#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98513" y="1936377"/>
            <a:ext cx="29523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E" b="1" i="1" u="sng" dirty="0" smtClean="0"/>
              <a:t>Security Testing</a:t>
            </a:r>
          </a:p>
          <a:p>
            <a:r>
              <a:rPr lang="en-IE" dirty="0" smtClean="0"/>
              <a:t>Automated testing Soap UI</a:t>
            </a:r>
          </a:p>
          <a:p>
            <a:r>
              <a:rPr lang="en-IE" dirty="0" smtClean="0"/>
              <a:t>Hacking tutorial C++</a:t>
            </a:r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254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 Challenges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C++</a:t>
            </a:r>
          </a:p>
          <a:p>
            <a:r>
              <a:rPr lang="en-IE" dirty="0" smtClean="0"/>
              <a:t>Photon unity networking tool </a:t>
            </a:r>
          </a:p>
          <a:p>
            <a:r>
              <a:rPr lang="en-IE" dirty="0" smtClean="0"/>
              <a:t>Hacking </a:t>
            </a:r>
          </a:p>
          <a:p>
            <a:r>
              <a:rPr lang="en-IE" dirty="0" smtClean="0"/>
              <a:t>Security testing tools </a:t>
            </a:r>
            <a:endParaRPr lang="en-IE" dirty="0" smtClean="0"/>
          </a:p>
          <a:p>
            <a:r>
              <a:rPr lang="en-IE" dirty="0" smtClean="0"/>
              <a:t>Database Security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375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Videos &amp; Books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www.youtube.com/watch?v=A_MrrAo8uLk</a:t>
            </a:r>
            <a:endParaRPr lang="en-IE" dirty="0" smtClean="0"/>
          </a:p>
          <a:p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unity3d.com/learn/tutorials/modules/intermediate/live-training-archive/merry-fragmas-multiplayer-fps-3</a:t>
            </a:r>
            <a:endParaRPr lang="en-IE" dirty="0" smtClean="0"/>
          </a:p>
          <a:p>
            <a:r>
              <a:rPr lang="en-IE" dirty="0">
                <a:hlinkClick r:id="rId4"/>
              </a:rPr>
              <a:t>https://</a:t>
            </a:r>
            <a:r>
              <a:rPr lang="en-IE" dirty="0" smtClean="0">
                <a:hlinkClick r:id="rId4"/>
              </a:rPr>
              <a:t>www.youtube.com/user/Learn2Dev</a:t>
            </a:r>
            <a:endParaRPr lang="en-IE" dirty="0" smtClean="0"/>
          </a:p>
          <a:p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www.youtube.com/watch?v=r1u_LzjOLpA</a:t>
            </a:r>
            <a:endParaRPr lang="en-IE" dirty="0" smtClean="0"/>
          </a:p>
          <a:p>
            <a:r>
              <a:rPr lang="en-IE" dirty="0"/>
              <a:t>http://www.paladinstudios.com/2013/07/10/how-to-create-an-online-multiplayer-game-with-unity/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Computer security by William Stallings</a:t>
            </a:r>
          </a:p>
          <a:p>
            <a:pPr marL="0" indent="0">
              <a:buNone/>
            </a:pPr>
            <a:r>
              <a:rPr lang="en-IE" dirty="0" smtClean="0"/>
              <a:t>Writing Secure Code by Michael Howard</a:t>
            </a:r>
          </a:p>
          <a:p>
            <a:pPr marL="0" indent="0">
              <a:buNone/>
            </a:pPr>
            <a:r>
              <a:rPr lang="en-IE" dirty="0" smtClean="0"/>
              <a:t>Assessing Network Security by Kevin Lam 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6776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226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Final Year Project 2015/16</vt:lpstr>
      <vt:lpstr>My Proposal</vt:lpstr>
      <vt:lpstr>The Game</vt:lpstr>
      <vt:lpstr>What will I need</vt:lpstr>
      <vt:lpstr>Research Challenges</vt:lpstr>
      <vt:lpstr>Videos &amp; Books 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2015/16</dc:title>
  <dc:creator>Enda Brody</dc:creator>
  <cp:lastModifiedBy>Enda Brody</cp:lastModifiedBy>
  <cp:revision>14</cp:revision>
  <dcterms:created xsi:type="dcterms:W3CDTF">2015-05-25T11:28:25Z</dcterms:created>
  <dcterms:modified xsi:type="dcterms:W3CDTF">2015-05-26T13:23:42Z</dcterms:modified>
</cp:coreProperties>
</file>