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15"/>
  </p:handoutMasterIdLst>
  <p:sldIdLst>
    <p:sldId id="256" r:id="rId2"/>
    <p:sldId id="269" r:id="rId3"/>
    <p:sldId id="267" r:id="rId4"/>
    <p:sldId id="273" r:id="rId5"/>
    <p:sldId id="271" r:id="rId6"/>
    <p:sldId id="257" r:id="rId7"/>
    <p:sldId id="258" r:id="rId8"/>
    <p:sldId id="272" r:id="rId9"/>
    <p:sldId id="260" r:id="rId10"/>
    <p:sldId id="261" r:id="rId11"/>
    <p:sldId id="262" r:id="rId12"/>
    <p:sldId id="268" r:id="rId13"/>
    <p:sldId id="27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600"/>
    <a:srgbClr val="CC9900"/>
    <a:srgbClr val="663300"/>
    <a:srgbClr val="CC3300"/>
    <a:srgbClr val="FF3300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13D99E-07C8-46D7-895E-5988FD5BC4A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D374F-DF7B-4483-82F2-501CE4FCFD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75D8-0B30-475C-AE2E-F1CBFAFF08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817E-37E3-4BA4-A873-739F5AC39D8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CA7141-2896-4ADD-BE4A-70C5F38C3B5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4487A-FAC2-42C6-948B-F120C453F9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09539-42A5-4A4D-AB0D-1EC6D1C2B8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E2EFB-1C20-4846-B31D-C4030A7959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5461-B7BB-45E5-A237-9F470C4727D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B2B38-03E9-4235-8A5F-8FFCB95B7C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94131-CA67-4E0D-94C3-6C1919E4515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82032-E5CE-4406-BBA3-95148387E9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D0F56-E9B3-4D10-ABC5-016D92070B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 thruBlk="1"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66"/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CB634792-69E1-4431-A020-27D86430F8E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ut thruBlk="1"/>
    <p:sndAc>
      <p:endSnd/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990033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CC33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33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33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boriginal%20Art%20webpage.doc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uk/imgres?imgurl=http://blog.bioethics.net/541447~Australian-Kangaroo-Posters.jpg&amp;imgrefurl=http://blog.bioethics.net/2008/12/eat-a-kangaroosave-the-planet/&amp;h=450&amp;w=338&amp;sz=36&amp;tbnid=ZyKmjymbjd9k6M:&amp;tbnh=259&amp;tbnw=194&amp;prev=/images%3Fq%3DKANGAROO&amp;hl=en&amp;usg=__vUujY6VWHmIyoxUERdjVKxnKRF0=&amp;sa=X&amp;ei=zukpTO-kDYPw0wTVodnzAg&amp;ved=0CCkQ9QEwAA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GB" sz="6000"/>
              <a:t>A</a:t>
            </a:r>
            <a:r>
              <a:rPr lang="en-GB" sz="6000">
                <a:solidFill>
                  <a:srgbClr val="FF3300"/>
                </a:solidFill>
              </a:rPr>
              <a:t>b</a:t>
            </a:r>
            <a:r>
              <a:rPr lang="en-GB" sz="6000">
                <a:solidFill>
                  <a:srgbClr val="CC3300"/>
                </a:solidFill>
              </a:rPr>
              <a:t>o</a:t>
            </a:r>
            <a:r>
              <a:rPr lang="en-GB" sz="6000">
                <a:solidFill>
                  <a:srgbClr val="663300"/>
                </a:solidFill>
              </a:rPr>
              <a:t>r</a:t>
            </a:r>
            <a:r>
              <a:rPr lang="en-GB" sz="6000">
                <a:solidFill>
                  <a:srgbClr val="CC9900"/>
                </a:solidFill>
              </a:rPr>
              <a:t>i</a:t>
            </a:r>
            <a:r>
              <a:rPr lang="en-GB" sz="6000">
                <a:solidFill>
                  <a:srgbClr val="FF6600"/>
                </a:solidFill>
              </a:rPr>
              <a:t>g</a:t>
            </a:r>
            <a:r>
              <a:rPr lang="en-GB" sz="6000">
                <a:solidFill>
                  <a:srgbClr val="FFCC66"/>
                </a:solidFill>
              </a:rPr>
              <a:t>i</a:t>
            </a:r>
            <a:r>
              <a:rPr lang="en-GB" sz="6000"/>
              <a:t>n</a:t>
            </a:r>
            <a:r>
              <a:rPr lang="en-GB" sz="6000">
                <a:solidFill>
                  <a:srgbClr val="FF3300"/>
                </a:solidFill>
              </a:rPr>
              <a:t>a</a:t>
            </a:r>
            <a:r>
              <a:rPr lang="en-GB" sz="6000">
                <a:solidFill>
                  <a:srgbClr val="CC3300"/>
                </a:solidFill>
              </a:rPr>
              <a:t>l</a:t>
            </a:r>
            <a:r>
              <a:rPr lang="en-GB" sz="6000"/>
              <a:t> </a:t>
            </a:r>
            <a:r>
              <a:rPr lang="en-GB" sz="6000">
                <a:solidFill>
                  <a:srgbClr val="663300"/>
                </a:solidFill>
              </a:rPr>
              <a:t>A</a:t>
            </a:r>
            <a:r>
              <a:rPr lang="en-GB" sz="6000">
                <a:solidFill>
                  <a:srgbClr val="CC9900"/>
                </a:solidFill>
              </a:rPr>
              <a:t>r</a:t>
            </a:r>
            <a:r>
              <a:rPr lang="en-GB" sz="6000">
                <a:solidFill>
                  <a:srgbClr val="FF6600"/>
                </a:solidFill>
              </a:rPr>
              <a:t>t</a:t>
            </a:r>
          </a:p>
        </p:txBody>
      </p:sp>
      <p:pic>
        <p:nvPicPr>
          <p:cNvPr id="2056" name="Picture 8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705600" cy="283368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</a:t>
            </a:r>
            <a:r>
              <a:rPr lang="en-GB">
                <a:solidFill>
                  <a:srgbClr val="FF3300"/>
                </a:solidFill>
              </a:rPr>
              <a:t>b</a:t>
            </a:r>
            <a:r>
              <a:rPr lang="en-GB">
                <a:solidFill>
                  <a:srgbClr val="CC3300"/>
                </a:solidFill>
              </a:rPr>
              <a:t>o</a:t>
            </a:r>
            <a:r>
              <a:rPr lang="en-GB">
                <a:solidFill>
                  <a:srgbClr val="663300"/>
                </a:solidFill>
              </a:rPr>
              <a:t>r</a:t>
            </a:r>
            <a:r>
              <a:rPr lang="en-GB">
                <a:solidFill>
                  <a:srgbClr val="CC9900"/>
                </a:solidFill>
              </a:rPr>
              <a:t>i</a:t>
            </a:r>
            <a:r>
              <a:rPr lang="en-GB">
                <a:solidFill>
                  <a:srgbClr val="FF6600"/>
                </a:solidFill>
              </a:rPr>
              <a:t>g</a:t>
            </a:r>
            <a:r>
              <a:rPr lang="en-GB">
                <a:solidFill>
                  <a:srgbClr val="FFCC66"/>
                </a:solidFill>
              </a:rPr>
              <a:t>i</a:t>
            </a:r>
            <a:r>
              <a:rPr lang="en-GB"/>
              <a:t>n</a:t>
            </a:r>
            <a:r>
              <a:rPr lang="en-GB">
                <a:solidFill>
                  <a:srgbClr val="FF3300"/>
                </a:solidFill>
              </a:rPr>
              <a:t>a</a:t>
            </a:r>
            <a:r>
              <a:rPr lang="en-GB">
                <a:solidFill>
                  <a:srgbClr val="CC3300"/>
                </a:solidFill>
              </a:rPr>
              <a:t>l</a:t>
            </a:r>
            <a:r>
              <a:rPr lang="en-GB"/>
              <a:t> paintings use earth colours</a:t>
            </a:r>
          </a:p>
        </p:txBody>
      </p:sp>
      <p:graphicFrame>
        <p:nvGraphicFramePr>
          <p:cNvPr id="9338" name="Group 122"/>
          <p:cNvGraphicFramePr>
            <a:graphicFrameLocks noGrp="1"/>
          </p:cNvGraphicFramePr>
          <p:nvPr>
            <p:ph type="tbl" idx="1"/>
          </p:nvPr>
        </p:nvGraphicFramePr>
        <p:xfrm>
          <a:off x="3124200" y="1981200"/>
          <a:ext cx="2895600" cy="20574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33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09600" y="4191000"/>
            <a:ext cx="8229600" cy="2039938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Why? </a:t>
            </a:r>
          </a:p>
          <a:p>
            <a:pPr algn="ctr">
              <a:spcBef>
                <a:spcPct val="50000"/>
              </a:spcBef>
            </a:pPr>
            <a:r>
              <a:rPr lang="en-GB" b="1">
                <a:solidFill>
                  <a:srgbClr val="663300"/>
                </a:solidFill>
              </a:rPr>
              <a:t>These are the colours of the desert. Aboriginal artists made their paints from natural materials.</a:t>
            </a:r>
          </a:p>
          <a:p>
            <a:pPr algn="ctr">
              <a:spcBef>
                <a:spcPct val="50000"/>
              </a:spcBef>
            </a:pPr>
            <a:r>
              <a:rPr lang="en-GB">
                <a:solidFill>
                  <a:srgbClr val="663300"/>
                </a:solidFill>
              </a:rPr>
              <a:t> </a:t>
            </a:r>
            <a:endParaRPr lang="en-GB" b="1">
              <a:solidFill>
                <a:srgbClr val="FF3300"/>
              </a:solidFill>
              <a:hlinkClick r:id="rId2"/>
            </a:endParaRPr>
          </a:p>
        </p:txBody>
      </p:sp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5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</a:t>
            </a:r>
            <a:r>
              <a:rPr lang="en-GB">
                <a:solidFill>
                  <a:srgbClr val="FF3300"/>
                </a:solidFill>
              </a:rPr>
              <a:t>b</a:t>
            </a:r>
            <a:r>
              <a:rPr lang="en-GB">
                <a:solidFill>
                  <a:srgbClr val="CC3300"/>
                </a:solidFill>
              </a:rPr>
              <a:t>o</a:t>
            </a:r>
            <a:r>
              <a:rPr lang="en-GB">
                <a:solidFill>
                  <a:srgbClr val="663300"/>
                </a:solidFill>
              </a:rPr>
              <a:t>r</a:t>
            </a:r>
            <a:r>
              <a:rPr lang="en-GB">
                <a:solidFill>
                  <a:srgbClr val="CC9900"/>
                </a:solidFill>
              </a:rPr>
              <a:t>i</a:t>
            </a:r>
            <a:r>
              <a:rPr lang="en-GB">
                <a:solidFill>
                  <a:srgbClr val="FF6600"/>
                </a:solidFill>
              </a:rPr>
              <a:t>g</a:t>
            </a:r>
            <a:r>
              <a:rPr lang="en-GB">
                <a:solidFill>
                  <a:srgbClr val="FFCC66"/>
                </a:solidFill>
              </a:rPr>
              <a:t>i</a:t>
            </a:r>
            <a:r>
              <a:rPr lang="en-GB"/>
              <a:t>n</a:t>
            </a:r>
            <a:r>
              <a:rPr lang="en-GB">
                <a:solidFill>
                  <a:srgbClr val="FF3300"/>
                </a:solidFill>
              </a:rPr>
              <a:t>a</a:t>
            </a:r>
            <a:r>
              <a:rPr lang="en-GB">
                <a:solidFill>
                  <a:srgbClr val="CC3300"/>
                </a:solidFill>
              </a:rPr>
              <a:t>l</a:t>
            </a:r>
            <a:r>
              <a:rPr lang="en-GB"/>
              <a:t> paintings are also often made up of dots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4191000"/>
            <a:ext cx="4953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</a:p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663300"/>
                </a:solidFill>
              </a:rPr>
              <a:t>What did </a:t>
            </a:r>
            <a:r>
              <a:rPr lang="en-GB" b="1" dirty="0" smtClean="0">
                <a:solidFill>
                  <a:srgbClr val="663300"/>
                </a:solidFill>
              </a:rPr>
              <a:t>Aboriginal </a:t>
            </a:r>
            <a:r>
              <a:rPr lang="en-GB" b="1" dirty="0">
                <a:solidFill>
                  <a:srgbClr val="663300"/>
                </a:solidFill>
              </a:rPr>
              <a:t>A</a:t>
            </a:r>
            <a:r>
              <a:rPr lang="en-GB" b="1" dirty="0" smtClean="0">
                <a:solidFill>
                  <a:srgbClr val="663300"/>
                </a:solidFill>
              </a:rPr>
              <a:t>rtists </a:t>
            </a:r>
            <a:r>
              <a:rPr lang="en-GB" b="1" dirty="0">
                <a:solidFill>
                  <a:srgbClr val="663300"/>
                </a:solidFill>
              </a:rPr>
              <a:t>paint with in the desert?</a:t>
            </a:r>
          </a:p>
        </p:txBody>
      </p:sp>
      <p:sp>
        <p:nvSpPr>
          <p:cNvPr id="10247" name="Comment 7"/>
          <p:cNvSpPr>
            <a:spLocks noChangeArrowheads="1"/>
          </p:cNvSpPr>
          <p:nvPr/>
        </p:nvSpPr>
        <p:spPr bwMode="auto">
          <a:xfrm>
            <a:off x="6858000" y="5486400"/>
            <a:ext cx="1828800" cy="9255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>
                <a:solidFill>
                  <a:srgbClr val="990033"/>
                </a:solidFill>
              </a:rPr>
              <a:t>They used their fingers or sticks. </a:t>
            </a:r>
          </a:p>
        </p:txBody>
      </p:sp>
      <p:pic>
        <p:nvPicPr>
          <p:cNvPr id="10249" name="Picture 9" descr="image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0"/>
            <a:ext cx="6858000" cy="1838325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 advAuto="0"/>
      <p:bldP spid="1024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 descr="icon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692150"/>
            <a:ext cx="6696075" cy="5568950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08720"/>
            <a:ext cx="73448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u="sng" dirty="0" smtClean="0">
                <a:solidFill>
                  <a:schemeClr val="tx1"/>
                </a:solidFill>
              </a:rPr>
              <a:t>Aims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Understand </a:t>
            </a:r>
            <a:r>
              <a:rPr lang="en-GB" b="1" dirty="0"/>
              <a:t>symbolism behind Aboriginal </a:t>
            </a:r>
            <a:r>
              <a:rPr lang="en-GB" b="1" dirty="0" smtClean="0"/>
              <a:t>Art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Create your very own ABORIGINAL BOOKMARK</a:t>
            </a:r>
            <a:endParaRPr lang="en-GB" b="1" dirty="0"/>
          </a:p>
          <a:p>
            <a:r>
              <a:rPr lang="en-GB" sz="2800" b="1" u="sng" dirty="0" smtClean="0">
                <a:solidFill>
                  <a:schemeClr val="tx1"/>
                </a:solidFill>
              </a:rPr>
              <a:t>Objectives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Complete 4 self produced A</a:t>
            </a:r>
            <a:r>
              <a:rPr lang="en-GB" b="1" dirty="0" smtClean="0"/>
              <a:t>boriginal </a:t>
            </a:r>
            <a:r>
              <a:rPr lang="en-GB" b="1" dirty="0"/>
              <a:t>symbols from the list of words below to help tell a story about yourself: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Birth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Celebration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Favourite hobby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Pet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Family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Home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Friends</a:t>
            </a:r>
          </a:p>
          <a:p>
            <a:pPr lvl="2"/>
            <a:r>
              <a:rPr lang="en-GB" sz="2000" b="1" dirty="0" smtClean="0">
                <a:solidFill>
                  <a:schemeClr val="tx1"/>
                </a:solidFill>
              </a:rPr>
              <a:t>London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1760" y="260648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</a:rPr>
              <a:t>For Today</a:t>
            </a:r>
            <a:endParaRPr lang="en-GB" sz="4400" u="sng" dirty="0"/>
          </a:p>
        </p:txBody>
      </p:sp>
    </p:spTree>
  </p:cSld>
  <p:clrMapOvr>
    <a:masterClrMapping/>
  </p:clrMapOvr>
  <p:transition>
    <p:cut thruBlk="1"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is Australia?</a:t>
            </a:r>
          </a:p>
        </p:txBody>
      </p:sp>
      <p:pic>
        <p:nvPicPr>
          <p:cNvPr id="25605" name="Picture 5" descr="map_wor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0213"/>
            <a:ext cx="6664325" cy="4144962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2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125538"/>
            <a:ext cx="3657600" cy="512445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1772816"/>
            <a:ext cx="4248472" cy="3611488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Aboriginal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paintings </a:t>
            </a:r>
            <a:r>
              <a:rPr lang="en-GB" sz="3600" dirty="0" smtClean="0">
                <a:solidFill>
                  <a:schemeClr val="bg1"/>
                </a:solidFill>
              </a:rPr>
              <a:t>include</a:t>
            </a:r>
            <a:r>
              <a:rPr lang="en-GB" sz="3600" dirty="0" smtClean="0">
                <a:solidFill>
                  <a:schemeClr val="bg1"/>
                </a:solidFill>
              </a:rPr>
              <a:t> humans, plants </a:t>
            </a:r>
            <a:r>
              <a:rPr lang="en-GB" sz="3600" dirty="0" smtClean="0">
                <a:solidFill>
                  <a:schemeClr val="bg1"/>
                </a:solidFill>
              </a:rPr>
              <a:t>and animal figures</a:t>
            </a:r>
            <a:endParaRPr lang="en-GB" sz="3600" b="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 flipV="1">
            <a:off x="827584" y="1961456"/>
            <a:ext cx="6768752" cy="9939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GB" sz="2800" dirty="0" smtClean="0">
                <a:solidFill>
                  <a:schemeClr val="bg1"/>
                </a:solidFill>
              </a:rPr>
              <a:t>!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40466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Art, Land &amp; The Dreaming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here are many emu's in the wild, also some are farmed for meat, feathers, leather, eggs and oil.  This little lady is a pet of our driver Alan.  She needs a good therapist as she believes she is a hor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55" y="2000240"/>
            <a:ext cx="5048285" cy="378621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642918"/>
            <a:ext cx="871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There are many Emu birds in Australia</a:t>
            </a:r>
            <a:endParaRPr lang="en-GB" sz="3600" dirty="0"/>
          </a:p>
        </p:txBody>
      </p:sp>
    </p:spTree>
  </p:cSld>
  <p:clrMapOvr>
    <a:masterClrMapping/>
  </p:clrMapOvr>
  <p:transition>
    <p:cut thruBlk="1"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www.aboriginalartdirectory.com/photos/dreamtime_kullilla_art_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332354" cy="5832648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  <p:sndAc>
      <p:endSnd/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295400"/>
          </a:xfrm>
        </p:spPr>
        <p:txBody>
          <a:bodyPr/>
          <a:lstStyle/>
          <a:p>
            <a:r>
              <a:rPr lang="en-GB" sz="5400" dirty="0"/>
              <a:t>A</a:t>
            </a:r>
            <a:r>
              <a:rPr lang="en-GB" sz="5400" dirty="0">
                <a:solidFill>
                  <a:srgbClr val="FF3300"/>
                </a:solidFill>
              </a:rPr>
              <a:t>b</a:t>
            </a:r>
            <a:r>
              <a:rPr lang="en-GB" sz="5400" dirty="0">
                <a:solidFill>
                  <a:srgbClr val="CC3300"/>
                </a:solidFill>
              </a:rPr>
              <a:t>o</a:t>
            </a:r>
            <a:r>
              <a:rPr lang="en-GB" sz="5400" dirty="0">
                <a:solidFill>
                  <a:srgbClr val="663300"/>
                </a:solidFill>
              </a:rPr>
              <a:t>r</a:t>
            </a:r>
            <a:r>
              <a:rPr lang="en-GB" sz="5400" dirty="0">
                <a:solidFill>
                  <a:srgbClr val="CC9900"/>
                </a:solidFill>
              </a:rPr>
              <a:t>i</a:t>
            </a:r>
            <a:r>
              <a:rPr lang="en-GB" sz="5400" dirty="0">
                <a:solidFill>
                  <a:srgbClr val="FF6600"/>
                </a:solidFill>
              </a:rPr>
              <a:t>g</a:t>
            </a:r>
            <a:r>
              <a:rPr lang="en-GB" sz="5400" dirty="0">
                <a:solidFill>
                  <a:srgbClr val="FFCC66"/>
                </a:solidFill>
              </a:rPr>
              <a:t>i</a:t>
            </a:r>
            <a:r>
              <a:rPr lang="en-GB" sz="5400" dirty="0"/>
              <a:t>n</a:t>
            </a:r>
            <a:r>
              <a:rPr lang="en-GB" sz="5400" dirty="0">
                <a:solidFill>
                  <a:srgbClr val="FF3300"/>
                </a:solidFill>
              </a:rPr>
              <a:t>a</a:t>
            </a:r>
            <a:r>
              <a:rPr lang="en-GB" sz="5400" dirty="0">
                <a:solidFill>
                  <a:srgbClr val="CC3300"/>
                </a:solidFill>
              </a:rPr>
              <a:t>l</a:t>
            </a:r>
            <a:r>
              <a:rPr lang="en-GB" sz="5400" dirty="0"/>
              <a:t> P</a:t>
            </a:r>
            <a:r>
              <a:rPr lang="en-GB" sz="5400" dirty="0" smtClean="0"/>
              <a:t>eople</a:t>
            </a:r>
            <a:endParaRPr lang="en-GB" sz="54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038600" y="1981200"/>
            <a:ext cx="441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Tx/>
              <a:buChar char="•"/>
            </a:pPr>
            <a:r>
              <a:rPr lang="en-GB" dirty="0">
                <a:solidFill>
                  <a:srgbClr val="663300"/>
                </a:solidFill>
              </a:rPr>
              <a:t> </a:t>
            </a:r>
            <a:r>
              <a:rPr lang="en-GB" b="1" dirty="0">
                <a:solidFill>
                  <a:srgbClr val="990033"/>
                </a:solidFill>
              </a:rPr>
              <a:t>They are indigenous </a:t>
            </a:r>
            <a:r>
              <a:rPr lang="en-GB" b="1" dirty="0" smtClean="0">
                <a:solidFill>
                  <a:srgbClr val="990033"/>
                </a:solidFill>
              </a:rPr>
              <a:t>Australians</a:t>
            </a:r>
            <a:endParaRPr lang="en-GB" b="1" dirty="0">
              <a:solidFill>
                <a:srgbClr val="990033"/>
              </a:solidFill>
            </a:endParaRPr>
          </a:p>
          <a:p>
            <a:pPr>
              <a:spcBef>
                <a:spcPct val="50000"/>
              </a:spcBef>
              <a:buClr>
                <a:srgbClr val="FF3300"/>
              </a:buClr>
            </a:pPr>
            <a:r>
              <a:rPr lang="en-GB" b="1" dirty="0" smtClean="0">
                <a:solidFill>
                  <a:srgbClr val="990033"/>
                </a:solidFill>
              </a:rPr>
              <a:t>They tell stories about how the world </a:t>
            </a:r>
            <a:r>
              <a:rPr lang="en-GB" b="1" dirty="0" err="1" smtClean="0">
                <a:solidFill>
                  <a:srgbClr val="990033"/>
                </a:solidFill>
              </a:rPr>
              <a:t>began.They</a:t>
            </a:r>
            <a:r>
              <a:rPr lang="en-GB" b="1" dirty="0" smtClean="0">
                <a:solidFill>
                  <a:srgbClr val="990033"/>
                </a:solidFill>
              </a:rPr>
              <a:t> </a:t>
            </a:r>
            <a:r>
              <a:rPr lang="en-GB" b="1" dirty="0">
                <a:solidFill>
                  <a:srgbClr val="990033"/>
                </a:solidFill>
              </a:rPr>
              <a:t>call this </a:t>
            </a:r>
            <a:r>
              <a:rPr lang="en-GB" b="1" i="1" dirty="0">
                <a:solidFill>
                  <a:srgbClr val="990033"/>
                </a:solidFill>
              </a:rPr>
              <a:t>Dreamtime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Tx/>
              <a:buChar char="•"/>
            </a:pPr>
            <a:r>
              <a:rPr lang="en-GB" b="1" dirty="0">
                <a:solidFill>
                  <a:srgbClr val="990033"/>
                </a:solidFill>
              </a:rPr>
              <a:t> Their stories are called </a:t>
            </a:r>
            <a:r>
              <a:rPr lang="en-GB" b="1" i="1" dirty="0" err="1">
                <a:solidFill>
                  <a:srgbClr val="990033"/>
                </a:solidFill>
              </a:rPr>
              <a:t>Dreamings</a:t>
            </a:r>
            <a:r>
              <a:rPr lang="en-GB" b="1" i="1" dirty="0">
                <a:solidFill>
                  <a:srgbClr val="990033"/>
                </a:solidFill>
              </a:rPr>
              <a:t> </a:t>
            </a:r>
          </a:p>
        </p:txBody>
      </p:sp>
      <p:pic>
        <p:nvPicPr>
          <p:cNvPr id="5130" name="Picture 10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3490913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/>
              <a:t>A</a:t>
            </a:r>
            <a:r>
              <a:rPr lang="en-GB">
                <a:solidFill>
                  <a:srgbClr val="FF3300"/>
                </a:solidFill>
              </a:rPr>
              <a:t>b</a:t>
            </a:r>
            <a:r>
              <a:rPr lang="en-GB">
                <a:solidFill>
                  <a:srgbClr val="CC3300"/>
                </a:solidFill>
              </a:rPr>
              <a:t>o</a:t>
            </a:r>
            <a:r>
              <a:rPr lang="en-GB">
                <a:solidFill>
                  <a:srgbClr val="663300"/>
                </a:solidFill>
              </a:rPr>
              <a:t>r</a:t>
            </a:r>
            <a:r>
              <a:rPr lang="en-GB">
                <a:solidFill>
                  <a:srgbClr val="CC9900"/>
                </a:solidFill>
              </a:rPr>
              <a:t>i</a:t>
            </a:r>
            <a:r>
              <a:rPr lang="en-GB">
                <a:solidFill>
                  <a:srgbClr val="FF6600"/>
                </a:solidFill>
              </a:rPr>
              <a:t>g</a:t>
            </a:r>
            <a:r>
              <a:rPr lang="en-GB">
                <a:solidFill>
                  <a:srgbClr val="FFCC66"/>
                </a:solidFill>
              </a:rPr>
              <a:t>i</a:t>
            </a:r>
            <a:r>
              <a:rPr lang="en-GB"/>
              <a:t>n</a:t>
            </a:r>
            <a:r>
              <a:rPr lang="en-GB">
                <a:solidFill>
                  <a:srgbClr val="FF3300"/>
                </a:solidFill>
              </a:rPr>
              <a:t>a</a:t>
            </a:r>
            <a:r>
              <a:rPr lang="en-GB">
                <a:solidFill>
                  <a:srgbClr val="CC3300"/>
                </a:solidFill>
              </a:rPr>
              <a:t>l</a:t>
            </a:r>
            <a:r>
              <a:rPr lang="en-GB"/>
              <a:t> Paintings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47800" y="1524000"/>
            <a:ext cx="2819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solidFill>
                  <a:srgbClr val="663300"/>
                </a:solidFill>
              </a:rPr>
              <a:t>This painting is called </a:t>
            </a:r>
            <a:r>
              <a:rPr lang="en-GB" sz="3200" i="1" dirty="0" err="1">
                <a:solidFill>
                  <a:srgbClr val="CC3300"/>
                </a:solidFill>
              </a:rPr>
              <a:t>Witchetty</a:t>
            </a:r>
            <a:r>
              <a:rPr lang="en-GB" sz="3200" i="1" dirty="0">
                <a:solidFill>
                  <a:srgbClr val="CC3300"/>
                </a:solidFill>
              </a:rPr>
              <a:t> Grub Dreaming </a:t>
            </a:r>
            <a:r>
              <a:rPr lang="en-GB" sz="3200" dirty="0">
                <a:solidFill>
                  <a:srgbClr val="663300"/>
                </a:solidFill>
              </a:rPr>
              <a:t>by Mary Dixon </a:t>
            </a:r>
            <a:r>
              <a:rPr lang="en-GB" sz="3200" dirty="0" err="1">
                <a:solidFill>
                  <a:srgbClr val="663300"/>
                </a:solidFill>
              </a:rPr>
              <a:t>Nungurrayi</a:t>
            </a:r>
            <a:r>
              <a:rPr lang="en-GB" sz="3200" dirty="0">
                <a:solidFill>
                  <a:srgbClr val="663300"/>
                </a:solidFill>
              </a:rPr>
              <a:t>.</a:t>
            </a:r>
          </a:p>
        </p:txBody>
      </p:sp>
      <p:pic>
        <p:nvPicPr>
          <p:cNvPr id="6159" name="Picture 15" descr="image00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3136900" cy="3810000"/>
          </a:xfrm>
          <a:prstGeom prst="rect">
            <a:avLst/>
          </a:prstGeom>
          <a:noFill/>
        </p:spPr>
      </p:pic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066800" y="5334000"/>
            <a:ext cx="3505200" cy="249299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 smtClean="0">
                <a:solidFill>
                  <a:srgbClr val="663300"/>
                </a:solidFill>
              </a:rPr>
              <a:t>A </a:t>
            </a:r>
            <a:r>
              <a:rPr lang="en-GB" b="1" dirty="0" err="1" smtClean="0">
                <a:solidFill>
                  <a:srgbClr val="CC3300"/>
                </a:solidFill>
              </a:rPr>
              <a:t>witchetty</a:t>
            </a:r>
            <a:r>
              <a:rPr lang="en-GB" b="1" dirty="0" smtClean="0">
                <a:solidFill>
                  <a:srgbClr val="CC3300"/>
                </a:solidFill>
              </a:rPr>
              <a:t> grub</a:t>
            </a:r>
            <a:r>
              <a:rPr lang="en-GB" b="1" dirty="0" smtClean="0"/>
              <a:t> is a kind of caterpillar that Aboriginal people traditionally eat.</a:t>
            </a:r>
          </a:p>
          <a:p>
            <a:pPr algn="ctr">
              <a:spcBef>
                <a:spcPct val="50000"/>
              </a:spcBef>
            </a:pPr>
            <a:r>
              <a:rPr lang="en-GB" dirty="0" smtClean="0">
                <a:solidFill>
                  <a:srgbClr val="FF6600"/>
                </a:solidFill>
              </a:rPr>
              <a:t>lick </a:t>
            </a:r>
            <a:r>
              <a:rPr lang="en-GB" dirty="0">
                <a:solidFill>
                  <a:srgbClr val="FF6600"/>
                </a:solidFill>
              </a:rPr>
              <a:t>on the picture to take a closer look</a:t>
            </a:r>
          </a:p>
        </p:txBody>
      </p:sp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g;base64,/9j/4AAQSkZJRgABAQAAAQABAAD/2wBDAAkGBwgHBgkIBwgKCgkLDRYPDQwMDRsUFRAWIB0iIiAdHx8kKDQsJCYxJx8fLT0tMTU3Ojo6Iys/RD84QzQ5Ojf/2wBDAQoKCg0MDRoPDxo3JR8lNzc3Nzc3Nzc3Nzc3Nzc3Nzc3Nzc3Nzc3Nzc3Nzc3Nzc3Nzc3Nzc3Nzc3Nzc3Nzc3Nzf/wAARCADEAJMDASIAAhEBAxEB/8QAHAAAAQUBAQEAAAAAAAAAAAAAAAEEBQYHAwII/8QASBAAAgEDAgMFBQIKCAMJAAAAAQIDAAQRBSEGEjETQVFhcRQiMoGRB6EVI0JSorGywdHwCCREYmSSk+EWQ3QlMzZTVGNygoP/xAAZAQADAQEBAAAAAAAAAAAAAAAAAgMEAQX/xAAnEQACAgEEAgICAgMAAAAAAAAAAQIRAwQSITETQRRRMmEFIyIzQv/aAAwDAQACEQMRAD8A3Gig0maAFopMijIoAWikzRmgBaKTPrRmgBaKTNGaAFopM0ZosBaKTI8aMigBaKTNGaAFopOYUA5oAWiiigANY19stqZuI7QrcSR/1QDCyFfy28DWyGsL+3aWdOKLIQdPYgf02pJ9AV+10KSUA+3T4P8A7zfxrvcaNJCmReTH/wDVv41W4NR1GKMEE4on1nUGTlYnB671D/K+xrX0er2w1IyEQ3jO3/lrd+99Ob/eoaRtRSQo890rLsVaVwQfPerG+LiwhuwvvSR++P7ynDbeoB/+wrtZwnX7K6t0QPf28fPbtn3pFHxJ57bj0I764srTplHhbjuiVNpb5Ot3cf6zfxrrG184926uCT0/HN/GvM5YdR5GrPw7YCHSpNZv1UwKeW3ibcysMZOD3LkepwKpLJSsjCEpuhpptpqacrzXEsaHcGadl5vQZyR54xV74evEiUxzzsHXY/jSf31UrZ5b+5JZuXmJHMT3nvz5dflUZcXcjXUskBKxs5KDvC92flioqTmXlHxGrSahbj+0n/OaZzajCdhct/nNZmby6xvIfrXl7m8RefmP1ru1/Zzyfo0Y3Bf4biTf++aR5JuXa4k/zms8ttbvVXY5xTtNbvHTIP30OM0c3JlpuDcNnFzJ/qH+NMmjuCT/AFmb/Ub+NQTarekbk/WkW8vW6E/WuVI4yfht7h5UHtMw94f8xvH1r6Kj+BfQV8vW93erNHzZ3Yd/nX1BH8C+gq2FvmxZHuiiiriiHpWLfbSF/wCJrQkf2ID9Nq2mso+1rTpLvXbaWMAhbYKc/wDyNJP8Ro9mahF7H4M02kjB/J+6rUuilLTmZgfIVHy2ajwrOmUfC5IvTxhXtgVXmPMhc7BsdM9wI+/HhTnhxRa6ndNLG8NzCQy+4coVOW9Nv113FoCw2HXerNr1va22n6XN2qxOtgEuGf8ALUnIB88DA8qSas7Cfo86/wDZ+2q63bXWjrGNMvCsk0isB2O/v4B3I64xTfiuC0WO6W1DLZ28aW9tEnwqo95v1An508gvoAkLJdsiRocouwOOmD9fpTjhq5tLnVbeO7EcsAuFYrtjn3A5vEb/AFFI23wVSS5Rns0kttaEyLyPMuI06FEP5RHdkZAHgSfCo1thnFW/ijRnhuLiSTmJLsSzHJO/fVVkQ8h76tGqozzbb5OUJ55VXHU1OXlmq2HNy91Q1ov9YTIPWry+mTXOmZSNiOXbakytqSF5fRRIYgIWIXxpLaQsWUCr3ovB11c2LSNHjyqLsOFrldWntzGfd7yKfyoHGRJ8PcEtq1iLh5+Qke6DvUTqelzaJfdhcDmHcwHWtI4atNQsoTbiNSi9Cdq563wxdag5ldck/dU99ldvBRre2WcRuq947q+iE+BfSsns+Gp7cKhXOCK1hOg9KppndkZJrs9UUUVrOCGsq+1fVEsdbto8ZdrYEefvGtWrCvtzkK8XWO+3sSn9NqSauJ1OnYzTWhLbBQuNqavdRsO6oLt+W2AB7u6mfbydeY1DYh3OyyxyB5VC9Sac8apNqHsq27Hkt4YVVkfHVctkd4z++qvBe74eQgDwGatcKl9PE8Y7QTWEwQcv5Styj9Y++pyuJyHLaGllZvFZFge1EYII72wME/z4UaLbTadqIuMyOiumCHwoydzjvP30yXiBNL1MaasDv2H4ojOTIcDr6nJz51bbK17OOytJSwRrl1diBnHPyg/Sl5XZbh9F61vT7DU4pIpcoZFJ51XOPOqRc/ZmjR5ttYXn7u1hwD8wasvEV3Pot2iOiNazEhWZGcgjquAdtu/0qDu+KkjdGsQ/Ykgt0yPEb1PdKL4LeOMisScDa7plyjz2ongDAtJA/OAM+HUfStUtEtYNKBYKqBN81CaXxRa3KDsp1RgOfDyYXO5O538/uqQvprLWYpLEyPH2i5S5hAwM9zDPofHBoeRyfILFsuiX0S4tZLMGIqRv0NQ93eWVvqrBioZh1qt2NtqnD8slleZYLvFOueSQeIP7qpfFl7drqQmLuMHxrilultM8sqj2je9PmgdAVIIxT7mjIrJuF9XuPYEzKTkdanoNemDcpJNdWZK0zqmpclt1G7tdPha5uMiNMZwMmpxdwD41ndxrDPIiOnOrHBBG1aInwitGlnusnkd0eqKKK2EwrB/t5XPFdl/0K/ttW8HpXz//AEgZjHxdYqB/YV/ball0BSkjJhzzV5QZJGRTEX5EeBXOO8cb7VMLJvS9Nk1HVLWzgx2k8qop8M9/y61Zda15Idbt7PSm5bSxi9mi2wGTO5PmTk5plwNL7Lp+ra5IQrQRC2tcj/mSA5I8woP1qFhiM1yZCM8xJ3GfUGs2V3wXhGlZZfwZZXWrRalIjc4OSpyBzDoT9KecSam7x27LL70bcy42HXrXTTYS9jFhmOCRgMdqh+IUI5VGcZ3JOcmsuOVypstJKlSL3e3o4l4GaYqGurfHaLnYjGxPlWZmXlLIAxXchT/PrVl4F1RbW4ltZ8tBcoY5FY+PfVV1BDa380TbtE5U59asuWP0eI5ZhdqkSMZGYgKN81c7DSOIFs1uLWKQINzHG4Zxt4ZJ++qXpl2LUm4B5Z5OnNndPl/PSpbTuK76y5ewnwvNzlCepI/36+lE4v0gjNdNmj8Pass4i0nW4xE7DMXOuCG8QT1qs8daelu8ySj3wdtu7uqZ0DiODieM6bqsQBYFlm5h7jbY5SOh3NHGlpJdcOXZuF5r3TSFL98kRxhvlmlx/lyTyxT5IzhOzX2VMN7uO+rElrEGyCM1X+FIbhdORyMkCnrXUol328aXJHkkqon4bSIsp5QTmtAXoKyi31kxyop8a1dfhHpWrRqkxcipI9UUUVtJBXz3/SE/8YWH/QD9t6+hK+fv6QK54vsT/gB+21cl0cZl+wFIleitegg7+lSOIvPsi2X2caYyn3r+7lnfA6BfcAP0P1qQ0DTYhai4kAZm2FetDjt9e+z63sIiFudOuWEqk74c5DDyJyPWu2m2r2kDxNzFgSQeYbYry9TJptHoYqaQTSzQsqopGTvgV1a3W7t+znXqNsjp6VIR8rxo7qDnvxTDVL6GGWHB35hkCsKk2+DQ6qiu25NnqQjJOQ1dONLVD7NqIXAuj2Ug8WGN/mKlE0ZrrVWkQsQxLbjoPlXL7QuzgtdOsUYcyFpGAO/w4Gfqa9DFO2mRlxFoprSLKAMkcpx0+VczIFIwRn/enlpa86gyZ3O3nSm2iPMEVQebfxrVvRn2M76PcmK4iCklz03xjPhWmadrK3nZQ6nnkliMLtn442yCCPvHpWXS2hgjVwfd88VO6RdCdBEW94oU5c9+9TdNlUnRoWjvDZWj2krRh4CY2APepxUFeX1qbt17Qbnxqo8eaje2esJPBJiK/to7jOMe8RyuP8ymqlJqNyzli5ye+qeLcrM8su10a0htmdWWQHJFbUnwj0r5BtdWvEljUStguOvrX17H8C+gq+GG0Wc957oooq4glYb9uVsJuKbNv8EB+m1blWP/AGwQ9pxJat/hAP0mqOZ1CxJuomUfg4GlXTST31PNbqo3xQkQ7hWJ5WZ9zF4LI0vXE7aTktrlTDMT0weh+TYP1q4Xqi1gupsFmUcuBtvnHWqqtuCOlWeV/atGdmOXZFc+ZGAf1VGbU3yasGVqLRELqRS3AeQBQdm/j4VXNUuu0ugyhmIOQ2dutT0VurN7yZQ/Ev51MdX0A2t7FGuWilKtG2MZU/vH7qlGEYys3afUeWNPsuOnSQ2drdanc4EUSlvHbw+Z/XWaJdzazrlzdXj5dlLEdy7jAFWrjG4mg0uy0mJiC69vP57nlX9f3VXtHsmSaaQgbx9x86tFxhAfa3ySMCiSEAKgIPj19K8SWhLq425jhx4+FFic3Ko4PvsDgjA+VWR7COSLswDvuAPLvqbm4sZIi4rSKW35G3BGMV5srG2jYJIrqwyco2PrinCloy6OASuQT41zhYsxYnGOgPdXVNnWkPeINHi1PTNMlIy1uZYjt3Ehx+0agW4Xh8BVytEuJ9HjPLzo07sregArsmnSY3G3pQ8s0+GeTqE/I6KNHwpEJEP94dPWvpWP4F9KyiGwJdfd6EVq6fCPStujm5XbOY0/Z7ooorcUE7qyn7VlzxBbE/8ApR+01atWc/aNEJNXhPLkiAftGs2qlWOxMn4mdtGrDGN/SusFizdBj1qYigjB95Bmu4gAIwK8vemZ0iEeB4jhl2FPbO9SOCKELksXHKf1fQmpFrYSDDAnNRXEWmPBpDzwMIngdZA5BwN8HOO6u7k3SLYeJnoAofdQ4PTPWnwvElgtoJ0UNbuTzN3Iei+vX5VXLXXZRmOGATSrGG3OcEYyeXq22TgUyiafVNQtY7e5wJZFBjILMxY7kj59e6nUGaMcNkmywahBb3+pySs3M2wAI2wAOhr0unxxLkwuFbIyF8dq7X9v7PeFV/JbB7ulWJo2j4b7WPeRpgoyOgx/vWJ7mz0W6gVfTrIG2mzGGVSAVO+PMVO2VnHFHzE5PQEn+c150SANYTHAyzMTXabJkjRWChVyRnG5q0k0rJqXJXtUjhS63KjPXeoS7vw2ViTlbHUeFTXElpOLkAApCq5c97eQNQxtMp7qFT4Zz9afE17Oyssf2eawHa50u7ly8rdpbhthzgbgeo/VVra5UbBR8xWRs72V3HKuSVIYZODkGtXtLiPW9Nj1WzQqHJWdMfA47/nT5cdrcjJlV8rsfWoVyD4mrwvSs+iMsbjAPXwrQV6Vo/j/APoj6PVFFFekAlU3jG2SfVIuY4PYjH1NXKqdxg4TU4Sc/wDcjp6msetf9Rx1XJCDSkByWFeDaxA9TXv2ws2CrV7WdEAYrk+GK8axODgbRuYdmpbHhXWeza7tXtp4OeKVSjKe8HrTyDU1QYEdOY9UUsAYwSPCuNux4pFa0fhG303thbiUxSjBhkIcL3e6SOYfWnml8M2enSCWxsIoJFXl51U5xnOMmrML6MkFYm+lAvdjiFselO8k37KqH7KbxBa/9ozqfHO31qW0dmm0GeEAFo3V8HwwQf3U318j8LSFhjmjRseq1xsbsWdjfOTyg27gHz7vvojHk2PmFHjS3Mellj3nJwPE13tNNe51U3MmBDGAAT+VtTGxlzpGc7ZVauGk2JnsopSfdZNq0ZW1FUiDbG17o0V/AVZwrY90nuNUfVNMmspSZIgHB2wNmHrWoRWQUe+c0tzptrc25iniDqfGsyjK7RSE3FUzDr23SVefl949Dnr51YOBdXfSrk21yC1o/wAaA9M99SPFPCctjme2VpICc83THrVah/FS5Y4IGK2YslqmJNe0bNaQWl3AstqQ8Tbgju8qm16Csf0LW7zTH5rTMsTH3o3OR61sC/CK26aCjbRCf6PVFFFaxBD0qu8QafJd3qOoHKIwM/M1Yqj79sSqMnpvisWv/wBLHgk3TIOPRUXBJGB1rr+B4eZid+YZ9Kf5B6MevQ1BahxroGnErJfh22XkgQyEk5AAI2/JPf3V5MUpOkW2xQ//AANbFfh694rtBpltD8MYOO/FUu7+0T2uLtNFt0jhVsNcag4iXO3QfMd/eKjYeOTI7peazLLIEL8mmwZVQBkksQNtuu+MVVad+ztRRqSRL3KPpXQRgYwgx4YrK7/jTUZZTDoSyODG7LLOG5uZTjGCSNxuOnTzpkdY1m5jjGr3jvgd/uDffuG9VWKK7FbX2WTimVG16QKmQFUFuo2HSq7xDdCOzWGHLmUjtCu/KPP1/dTM39ujnMUjse9B++mF5LzyuYUwrryHmIzXdiTO+ZVRN6VfRS6S+BnHv59MDFaRwpKs+hwEHIUlf5+tY5p0l1YQyQpGzOw5fxn5PlirJw/xfeaZp/s7WSuxYlcnGScbY7ulGTlcE1kiasVG1LjFZqnGmuXNzCscEKq0gXlCkZzsN989Puru3FWvSs3LZxJvgKQSc7Dy8RUaY29GhHkKMrgFSNwapfEnA63bNNpDrFL17FzgH0PdXXSZ9f1OCV5547YLsuYc7+PXuqUtbW/j96e+mkYDcIiqD5+NJKbXoZfoy28j1LQ5canZTRJzgdpy5Tr+cNq3yP4F9Kri29xKOWS5cRYwYzGuD9asa9K9LRT3JolkVHqiiit5MSo+/QtKCANl3qQrjLAJH5snpjpWbU43kx7YjQdMipIFZWVlBB2+VNjp1phM2sY5FIT3RsO8fOpsWo3BYnPTbpXh7FXO7HHhgb15nwcq6RXyRKprkGnTQYktIZuyIXsWGBk7rgDvqr9ikblrXRIVUoUAMPN8W37yPQ1qZsEIwx5h5gV69iQDC7egFOtJn+hJNPpmWCC+iASPT4YpB+NVhH7y4A+E5zncZos9FutQu0W6SQhlwHI2A7sffWpi0XqTk+OBmgWSKBykjBzXXo81cC7Y3yzPo+DFkzJMxUkkJtuPDNOouCLeNlcy5ZTlkC4UnO3Xu61dzZg498jHkKX2Rc552oWlzjf1lTh4TsUTLqecksCD09PLyrt/w1ppdJJLbndRtvt9KsnsS5yHagWSgYDtj0FL8POMpQIiOwtYlXliTmHTPdgEZ9acqq9DgnA3Iz0p/wCxL+efoKT2Ifnn6Vz4Wb6G3wGg2GAu3f50hY5PnTwWSgfGfpR7Ev57fQUfCzfQeSIz6GpYdKbexp+cadAYGK26PBPFe4nkkpdC0UUVuJhRRRQAUlLRQAlLRRQAUlLRQAlFLRQAmKMUtFACUUtFACUYpaKAEopaKACiiigAooooAKKKKACiiigAooooAKKKKACiiigAooooAKKKKACiiigAoooo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400175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data:image/jpg;base64,/9j/4AAQSkZJRgABAQAAAQABAAD/2wBDAAkGBwgHBgkIBwgKCgkLDRYPDQwMDRsUFRAWIB0iIiAdHx8kKDQsJCYxJx8fLT0tMTU3Ojo6Iys/RD84QzQ5Ojf/2wBDAQoKCg0MDRoPDxo3JR8lNzc3Nzc3Nzc3Nzc3Nzc3Nzc3Nzc3Nzc3Nzc3Nzc3Nzc3Nzc3Nzc3Nzc3Nzc3Nzc3Nzf/wAARCADEAJMDASIAAhEBAxEB/8QAHAAAAQUBAQEAAAAAAAAAAAAAAAEEBQYHAwII/8QASBAAAgEDAgMFBQIKCAMJAAAAAQIDAAQRBSEGEjETQVFhcRQiMoGRB6EVI0JSorGywdHwCCREYmSSk+EWQ3QlMzZTVGNygoP/xAAZAQADAQEBAAAAAAAAAAAAAAAAAgMEAQX/xAAnEQACAgEEAgICAgMAAAAAAAAAAQIRAwQSITETQRRRMmEFIyIzQv/aAAwDAQACEQMRAD8A3Gig0maAFopMijIoAWikzRmgBaKTPrRmgBaKTNGaAFopM0ZosBaKTI8aMigBaKTNGaAFopOYUA5oAWiiigANY19stqZuI7QrcSR/1QDCyFfy28DWyGsL+3aWdOKLIQdPYgf02pJ9AV+10KSUA+3T4P8A7zfxrvcaNJCmReTH/wDVv41W4NR1GKMEE4on1nUGTlYnB671D/K+xrX0er2w1IyEQ3jO3/lrd+99Ob/eoaRtRSQo890rLsVaVwQfPerG+LiwhuwvvSR++P7ynDbeoB/+wrtZwnX7K6t0QPf28fPbtn3pFHxJ57bj0I764srTplHhbjuiVNpb5Ot3cf6zfxrrG184926uCT0/HN/GvM5YdR5GrPw7YCHSpNZv1UwKeW3ibcysMZOD3LkepwKpLJSsjCEpuhpptpqacrzXEsaHcGadl5vQZyR54xV74evEiUxzzsHXY/jSf31UrZ5b+5JZuXmJHMT3nvz5dflUZcXcjXUskBKxs5KDvC92flioqTmXlHxGrSahbj+0n/OaZzajCdhct/nNZmby6xvIfrXl7m8RefmP1ru1/Zzyfo0Y3Bf4biTf++aR5JuXa4k/zms8ttbvVXY5xTtNbvHTIP30OM0c3JlpuDcNnFzJ/qH+NMmjuCT/AFmb/Ub+NQTarekbk/WkW8vW6E/WuVI4yfht7h5UHtMw94f8xvH1r6Kj+BfQV8vW93erNHzZ3Yd/nX1BH8C+gq2FvmxZHuiiiriiHpWLfbSF/wCJrQkf2ID9Nq2mso+1rTpLvXbaWMAhbYKc/wDyNJP8Ro9mahF7H4M02kjB/J+6rUuilLTmZgfIVHy2ajwrOmUfC5IvTxhXtgVXmPMhc7BsdM9wI+/HhTnhxRa6ndNLG8NzCQy+4coVOW9Nv113FoCw2HXerNr1va22n6XN2qxOtgEuGf8ALUnIB88DA8qSas7Cfo86/wDZ+2q63bXWjrGNMvCsk0isB2O/v4B3I64xTfiuC0WO6W1DLZ28aW9tEnwqo95v1An508gvoAkLJdsiRocouwOOmD9fpTjhq5tLnVbeO7EcsAuFYrtjn3A5vEb/AFFI23wVSS5Rns0kttaEyLyPMuI06FEP5RHdkZAHgSfCo1thnFW/ijRnhuLiSTmJLsSzHJO/fVVkQ8h76tGqozzbb5OUJ55VXHU1OXlmq2HNy91Q1ov9YTIPWry+mTXOmZSNiOXbakytqSF5fRRIYgIWIXxpLaQsWUCr3ovB11c2LSNHjyqLsOFrldWntzGfd7yKfyoHGRJ8PcEtq1iLh5+Qke6DvUTqelzaJfdhcDmHcwHWtI4atNQsoTbiNSi9Cdq563wxdag5ldck/dU99ldvBRre2WcRuq947q+iE+BfSsns+Gp7cKhXOCK1hOg9KppndkZJrs9UUUVrOCGsq+1fVEsdbto8ZdrYEefvGtWrCvtzkK8XWO+3sSn9NqSauJ1OnYzTWhLbBQuNqavdRsO6oLt+W2AB7u6mfbydeY1DYh3OyyxyB5VC9Sac8apNqHsq27Hkt4YVVkfHVctkd4z++qvBe74eQgDwGatcKl9PE8Y7QTWEwQcv5Styj9Y++pyuJyHLaGllZvFZFge1EYII72wME/z4UaLbTadqIuMyOiumCHwoydzjvP30yXiBNL1MaasDv2H4ojOTIcDr6nJz51bbK17OOytJSwRrl1diBnHPyg/Sl5XZbh9F61vT7DU4pIpcoZFJ51XOPOqRc/ZmjR5ttYXn7u1hwD8wasvEV3Pot2iOiNazEhWZGcgjquAdtu/0qDu+KkjdGsQ/Ykgt0yPEb1PdKL4LeOMisScDa7plyjz2ongDAtJA/OAM+HUfStUtEtYNKBYKqBN81CaXxRa3KDsp1RgOfDyYXO5O538/uqQvprLWYpLEyPH2i5S5hAwM9zDPofHBoeRyfILFsuiX0S4tZLMGIqRv0NQ93eWVvqrBioZh1qt2NtqnD8slleZYLvFOueSQeIP7qpfFl7drqQmLuMHxrilultM8sqj2je9PmgdAVIIxT7mjIrJuF9XuPYEzKTkdanoNemDcpJNdWZK0zqmpclt1G7tdPha5uMiNMZwMmpxdwD41ndxrDPIiOnOrHBBG1aInwitGlnusnkd0eqKKK2EwrB/t5XPFdl/0K/ttW8HpXz//AEgZjHxdYqB/YV/ball0BSkjJhzzV5QZJGRTEX5EeBXOO8cb7VMLJvS9Nk1HVLWzgx2k8qop8M9/y61Zda15Idbt7PSm5bSxi9mi2wGTO5PmTk5plwNL7Lp+ra5IQrQRC2tcj/mSA5I8woP1qFhiM1yZCM8xJ3GfUGs2V3wXhGlZZfwZZXWrRalIjc4OSpyBzDoT9KecSam7x27LL70bcy42HXrXTTYS9jFhmOCRgMdqh+IUI5VGcZ3JOcmsuOVypstJKlSL3e3o4l4GaYqGurfHaLnYjGxPlWZmXlLIAxXchT/PrVl4F1RbW4ltZ8tBcoY5FY+PfVV1BDa380TbtE5U59asuWP0eI5ZhdqkSMZGYgKN81c7DSOIFs1uLWKQINzHG4Zxt4ZJ++qXpl2LUm4B5Z5OnNndPl/PSpbTuK76y5ewnwvNzlCepI/36+lE4v0gjNdNmj8Pass4i0nW4xE7DMXOuCG8QT1qs8daelu8ySj3wdtu7uqZ0DiODieM6bqsQBYFlm5h7jbY5SOh3NHGlpJdcOXZuF5r3TSFL98kRxhvlmlx/lyTyxT5IzhOzX2VMN7uO+rElrEGyCM1X+FIbhdORyMkCnrXUol328aXJHkkqon4bSIsp5QTmtAXoKyi31kxyop8a1dfhHpWrRqkxcipI9UUUVtJBXz3/SE/8YWH/QD9t6+hK+fv6QK54vsT/gB+21cl0cZl+wFIleitegg7+lSOIvPsi2X2caYyn3r+7lnfA6BfcAP0P1qQ0DTYhai4kAZm2FetDjt9e+z63sIiFudOuWEqk74c5DDyJyPWu2m2r2kDxNzFgSQeYbYry9TJptHoYqaQTSzQsqopGTvgV1a3W7t+znXqNsjp6VIR8rxo7qDnvxTDVL6GGWHB35hkCsKk2+DQ6qiu25NnqQjJOQ1dONLVD7NqIXAuj2Ug8WGN/mKlE0ZrrVWkQsQxLbjoPlXL7QuzgtdOsUYcyFpGAO/w4Gfqa9DFO2mRlxFoprSLKAMkcpx0+VczIFIwRn/enlpa86gyZ3O3nSm2iPMEVQebfxrVvRn2M76PcmK4iCklz03xjPhWmadrK3nZQ6nnkliMLtn442yCCPvHpWXS2hgjVwfd88VO6RdCdBEW94oU5c9+9TdNlUnRoWjvDZWj2krRh4CY2APepxUFeX1qbt17Qbnxqo8eaje2esJPBJiK/to7jOMe8RyuP8ymqlJqNyzli5ye+qeLcrM8su10a0htmdWWQHJFbUnwj0r5BtdWvEljUStguOvrX17H8C+gq+GG0Wc957oooq4glYb9uVsJuKbNv8EB+m1blWP/AGwQ9pxJat/hAP0mqOZ1CxJuomUfg4GlXTST31PNbqo3xQkQ7hWJ5WZ9zF4LI0vXE7aTktrlTDMT0weh+TYP1q4Xqi1gupsFmUcuBtvnHWqqtuCOlWeV/atGdmOXZFc+ZGAf1VGbU3yasGVqLRELqRS3AeQBQdm/j4VXNUuu0ugyhmIOQ2dutT0VurN7yZQ/Ev51MdX0A2t7FGuWilKtG2MZU/vH7qlGEYys3afUeWNPsuOnSQ2drdanc4EUSlvHbw+Z/XWaJdzazrlzdXj5dlLEdy7jAFWrjG4mg0uy0mJiC69vP57nlX9f3VXtHsmSaaQgbx9x86tFxhAfa3ySMCiSEAKgIPj19K8SWhLq425jhx4+FFic3Ko4PvsDgjA+VWR7COSLswDvuAPLvqbm4sZIi4rSKW35G3BGMV5srG2jYJIrqwyco2PrinCloy6OASuQT41zhYsxYnGOgPdXVNnWkPeINHi1PTNMlIy1uZYjt3Ehx+0agW4Xh8BVytEuJ9HjPLzo07sregArsmnSY3G3pQ8s0+GeTqE/I6KNHwpEJEP94dPWvpWP4F9KyiGwJdfd6EVq6fCPStujm5XbOY0/Z7ooorcUE7qyn7VlzxBbE/8ApR+01atWc/aNEJNXhPLkiAftGs2qlWOxMn4mdtGrDGN/SusFizdBj1qYigjB95Bmu4gAIwK8vemZ0iEeB4jhl2FPbO9SOCKELksXHKf1fQmpFrYSDDAnNRXEWmPBpDzwMIngdZA5BwN8HOO6u7k3SLYeJnoAofdQ4PTPWnwvElgtoJ0UNbuTzN3Iei+vX5VXLXXZRmOGATSrGG3OcEYyeXq22TgUyiafVNQtY7e5wJZFBjILMxY7kj59e6nUGaMcNkmywahBb3+pySs3M2wAI2wAOhr0unxxLkwuFbIyF8dq7X9v7PeFV/JbB7ulWJo2j4b7WPeRpgoyOgx/vWJ7mz0W6gVfTrIG2mzGGVSAVO+PMVO2VnHFHzE5PQEn+c150SANYTHAyzMTXabJkjRWChVyRnG5q0k0rJqXJXtUjhS63KjPXeoS7vw2ViTlbHUeFTXElpOLkAApCq5c97eQNQxtMp7qFT4Zz9afE17Oyssf2eawHa50u7ly8rdpbhthzgbgeo/VVra5UbBR8xWRs72V3HKuSVIYZODkGtXtLiPW9Nj1WzQqHJWdMfA47/nT5cdrcjJlV8rsfWoVyD4mrwvSs+iMsbjAPXwrQV6Vo/j/APoj6PVFFFekAlU3jG2SfVIuY4PYjH1NXKqdxg4TU4Sc/wDcjp6msetf9Rx1XJCDSkByWFeDaxA9TXv2ws2CrV7WdEAYrk+GK8axODgbRuYdmpbHhXWeza7tXtp4OeKVSjKe8HrTyDU1QYEdOY9UUsAYwSPCuNux4pFa0fhG303thbiUxSjBhkIcL3e6SOYfWnml8M2enSCWxsIoJFXl51U5xnOMmrML6MkFYm+lAvdjiFselO8k37KqH7KbxBa/9ozqfHO31qW0dmm0GeEAFo3V8HwwQf3U318j8LSFhjmjRseq1xsbsWdjfOTyg27gHz7vvojHk2PmFHjS3Mellj3nJwPE13tNNe51U3MmBDGAAT+VtTGxlzpGc7ZVauGk2JnsopSfdZNq0ZW1FUiDbG17o0V/AVZwrY90nuNUfVNMmspSZIgHB2wNmHrWoRWQUe+c0tzptrc25iniDqfGsyjK7RSE3FUzDr23SVefl949Dnr51YOBdXfSrk21yC1o/wAaA9M99SPFPCctjme2VpICc83THrVah/FS5Y4IGK2YslqmJNe0bNaQWl3AstqQ8Tbgju8qm16Csf0LW7zTH5rTMsTH3o3OR61sC/CK26aCjbRCf6PVFFFaxBD0qu8QafJd3qOoHKIwM/M1Yqj79sSqMnpvisWv/wBLHgk3TIOPRUXBJGB1rr+B4eZid+YZ9Kf5B6MevQ1BahxroGnErJfh22XkgQyEk5AAI2/JPf3V5MUpOkW2xQ//AANbFfh694rtBpltD8MYOO/FUu7+0T2uLtNFt0jhVsNcag4iXO3QfMd/eKjYeOTI7peazLLIEL8mmwZVQBkksQNtuu+MVVad+ztRRqSRL3KPpXQRgYwgx4YrK7/jTUZZTDoSyODG7LLOG5uZTjGCSNxuOnTzpkdY1m5jjGr3jvgd/uDffuG9VWKK7FbX2WTimVG16QKmQFUFuo2HSq7xDdCOzWGHLmUjtCu/KPP1/dTM39ujnMUjse9B++mF5LzyuYUwrryHmIzXdiTO+ZVRN6VfRS6S+BnHv59MDFaRwpKs+hwEHIUlf5+tY5p0l1YQyQpGzOw5fxn5PlirJw/xfeaZp/s7WSuxYlcnGScbY7ulGTlcE1kiasVG1LjFZqnGmuXNzCscEKq0gXlCkZzsN989Puru3FWvSs3LZxJvgKQSc7Dy8RUaY29GhHkKMrgFSNwapfEnA63bNNpDrFL17FzgH0PdXXSZ9f1OCV5547YLsuYc7+PXuqUtbW/j96e+mkYDcIiqD5+NJKbXoZfoy28j1LQ5canZTRJzgdpy5Tr+cNq3yP4F9Kri29xKOWS5cRYwYzGuD9asa9K9LRT3JolkVHqiiit5MSo+/QtKCANl3qQrjLAJH5snpjpWbU43kx7YjQdMipIFZWVlBB2+VNjp1phM2sY5FIT3RsO8fOpsWo3BYnPTbpXh7FXO7HHhgb15nwcq6RXyRKprkGnTQYktIZuyIXsWGBk7rgDvqr9ikblrXRIVUoUAMPN8W37yPQ1qZsEIwx5h5gV69iQDC7egFOtJn+hJNPpmWCC+iASPT4YpB+NVhH7y4A+E5zncZos9FutQu0W6SQhlwHI2A7sffWpi0XqTk+OBmgWSKBykjBzXXo81cC7Y3yzPo+DFkzJMxUkkJtuPDNOouCLeNlcy5ZTlkC4UnO3Xu61dzZg498jHkKX2Rc552oWlzjf1lTh4TsUTLqecksCD09PLyrt/w1ppdJJLbndRtvt9KsnsS5yHagWSgYDtj0FL8POMpQIiOwtYlXliTmHTPdgEZ9acqq9DgnA3Iz0p/wCxL+efoKT2Ifnn6Vz4Wb6G3wGg2GAu3f50hY5PnTwWSgfGfpR7Ev57fQUfCzfQeSIz6GpYdKbexp+cadAYGK26PBPFe4nkkpdC0UUVuJhRRRQAUlLRQAlLRRQAUlLRQAlFLRQAmKMUtFACUUtFACUYpaKAEopaKACiiigAooooAKKKKACiiigAooooAKKKKACiiigAooooAKKKKACiiigAoooo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400175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AutoShape 6" descr="data:image/jpg;base64,/9j/4AAQSkZJRgABAQAAAQABAAD/2wBDAAkGBwgHBgkIBwgKCgkLDRYPDQwMDRsUFRAWIB0iIiAdHx8kKDQsJCYxJx8fLT0tMTU3Ojo6Iys/RD84QzQ5Ojf/2wBDAQoKCg0MDRoPDxo3JR8lNzc3Nzc3Nzc3Nzc3Nzc3Nzc3Nzc3Nzc3Nzc3Nzc3Nzc3Nzc3Nzc3Nzc3Nzc3Nzc3Nzf/wAARCADEAJMDASIAAhEBAxEB/8QAHAAAAQUBAQEAAAAAAAAAAAAAAAEEBQYHAwII/8QASBAAAgEDAgMFBQIKCAMJAAAAAQIDAAQRBSEGEjETQVFhcRQiMoGRB6EVI0JSorGywdHwCCREYmSSk+EWQ3QlMzZTVGNygoP/xAAZAQADAQEBAAAAAAAAAAAAAAAAAgMEAQX/xAAnEQACAgEEAgICAgMAAAAAAAAAAQIRAwQSITETQRRRMmEFIyIzQv/aAAwDAQACEQMRAD8A3Gig0maAFopMijIoAWikzRmgBaKTPrRmgBaKTNGaAFopM0ZosBaKTI8aMigBaKTNGaAFopOYUA5oAWiiigANY19stqZuI7QrcSR/1QDCyFfy28DWyGsL+3aWdOKLIQdPYgf02pJ9AV+10KSUA+3T4P8A7zfxrvcaNJCmReTH/wDVv41W4NR1GKMEE4on1nUGTlYnB671D/K+xrX0er2w1IyEQ3jO3/lrd+99Ob/eoaRtRSQo890rLsVaVwQfPerG+LiwhuwvvSR++P7ynDbeoB/+wrtZwnX7K6t0QPf28fPbtn3pFHxJ57bj0I764srTplHhbjuiVNpb5Ot3cf6zfxrrG184926uCT0/HN/GvM5YdR5GrPw7YCHSpNZv1UwKeW3ibcysMZOD3LkepwKpLJSsjCEpuhpptpqacrzXEsaHcGadl5vQZyR54xV74evEiUxzzsHXY/jSf31UrZ5b+5JZuXmJHMT3nvz5dflUZcXcjXUskBKxs5KDvC92flioqTmXlHxGrSahbj+0n/OaZzajCdhct/nNZmby6xvIfrXl7m8RefmP1ru1/Zzyfo0Y3Bf4biTf++aR5JuXa4k/zms8ttbvVXY5xTtNbvHTIP30OM0c3JlpuDcNnFzJ/qH+NMmjuCT/AFmb/Ub+NQTarekbk/WkW8vW6E/WuVI4yfht7h5UHtMw94f8xvH1r6Kj+BfQV8vW93erNHzZ3Yd/nX1BH8C+gq2FvmxZHuiiiriiHpWLfbSF/wCJrQkf2ID9Nq2mso+1rTpLvXbaWMAhbYKc/wDyNJP8Ro9mahF7H4M02kjB/J+6rUuilLTmZgfIVHy2ajwrOmUfC5IvTxhXtgVXmPMhc7BsdM9wI+/HhTnhxRa6ndNLG8NzCQy+4coVOW9Nv113FoCw2HXerNr1va22n6XN2qxOtgEuGf8ALUnIB88DA8qSas7Cfo86/wDZ+2q63bXWjrGNMvCsk0isB2O/v4B3I64xTfiuC0WO6W1DLZ28aW9tEnwqo95v1An508gvoAkLJdsiRocouwOOmD9fpTjhq5tLnVbeO7EcsAuFYrtjn3A5vEb/AFFI23wVSS5Rns0kttaEyLyPMuI06FEP5RHdkZAHgSfCo1thnFW/ijRnhuLiSTmJLsSzHJO/fVVkQ8h76tGqozzbb5OUJ55VXHU1OXlmq2HNy91Q1ov9YTIPWry+mTXOmZSNiOXbakytqSF5fRRIYgIWIXxpLaQsWUCr3ovB11c2LSNHjyqLsOFrldWntzGfd7yKfyoHGRJ8PcEtq1iLh5+Qke6DvUTqelzaJfdhcDmHcwHWtI4atNQsoTbiNSi9Cdq563wxdag5ldck/dU99ldvBRre2WcRuq947q+iE+BfSsns+Gp7cKhXOCK1hOg9KppndkZJrs9UUUVrOCGsq+1fVEsdbto8ZdrYEefvGtWrCvtzkK8XWO+3sSn9NqSauJ1OnYzTWhLbBQuNqavdRsO6oLt+W2AB7u6mfbydeY1DYh3OyyxyB5VC9Sac8apNqHsq27Hkt4YVVkfHVctkd4z++qvBe74eQgDwGatcKl9PE8Y7QTWEwQcv5Styj9Y++pyuJyHLaGllZvFZFge1EYII72wME/z4UaLbTadqIuMyOiumCHwoydzjvP30yXiBNL1MaasDv2H4ojOTIcDr6nJz51bbK17OOytJSwRrl1diBnHPyg/Sl5XZbh9F61vT7DU4pIpcoZFJ51XOPOqRc/ZmjR5ttYXn7u1hwD8wasvEV3Pot2iOiNazEhWZGcgjquAdtu/0qDu+KkjdGsQ/Ykgt0yPEb1PdKL4LeOMisScDa7plyjz2ongDAtJA/OAM+HUfStUtEtYNKBYKqBN81CaXxRa3KDsp1RgOfDyYXO5O538/uqQvprLWYpLEyPH2i5S5hAwM9zDPofHBoeRyfILFsuiX0S4tZLMGIqRv0NQ93eWVvqrBioZh1qt2NtqnD8slleZYLvFOueSQeIP7qpfFl7drqQmLuMHxrilultM8sqj2je9PmgdAVIIxT7mjIrJuF9XuPYEzKTkdanoNemDcpJNdWZK0zqmpclt1G7tdPha5uMiNMZwMmpxdwD41ndxrDPIiOnOrHBBG1aInwitGlnusnkd0eqKKK2EwrB/t5XPFdl/0K/ttW8HpXz//AEgZjHxdYqB/YV/ball0BSkjJhzzV5QZJGRTEX5EeBXOO8cb7VMLJvS9Nk1HVLWzgx2k8qop8M9/y61Zda15Idbt7PSm5bSxi9mi2wGTO5PmTk5plwNL7Lp+ra5IQrQRC2tcj/mSA5I8woP1qFhiM1yZCM8xJ3GfUGs2V3wXhGlZZfwZZXWrRalIjc4OSpyBzDoT9KecSam7x27LL70bcy42HXrXTTYS9jFhmOCRgMdqh+IUI5VGcZ3JOcmsuOVypstJKlSL3e3o4l4GaYqGurfHaLnYjGxPlWZmXlLIAxXchT/PrVl4F1RbW4ltZ8tBcoY5FY+PfVV1BDa380TbtE5U59asuWP0eI5ZhdqkSMZGYgKN81c7DSOIFs1uLWKQINzHG4Zxt4ZJ++qXpl2LUm4B5Z5OnNndPl/PSpbTuK76y5ewnwvNzlCepI/36+lE4v0gjNdNmj8Pass4i0nW4xE7DMXOuCG8QT1qs8daelu8ySj3wdtu7uqZ0DiODieM6bqsQBYFlm5h7jbY5SOh3NHGlpJdcOXZuF5r3TSFL98kRxhvlmlx/lyTyxT5IzhOzX2VMN7uO+rElrEGyCM1X+FIbhdORyMkCnrXUol328aXJHkkqon4bSIsp5QTmtAXoKyi31kxyop8a1dfhHpWrRqkxcipI9UUUVtJBXz3/SE/8YWH/QD9t6+hK+fv6QK54vsT/gB+21cl0cZl+wFIleitegg7+lSOIvPsi2X2caYyn3r+7lnfA6BfcAP0P1qQ0DTYhai4kAZm2FetDjt9e+z63sIiFudOuWEqk74c5DDyJyPWu2m2r2kDxNzFgSQeYbYry9TJptHoYqaQTSzQsqopGTvgV1a3W7t+znXqNsjp6VIR8rxo7qDnvxTDVL6GGWHB35hkCsKk2+DQ6qiu25NnqQjJOQ1dONLVD7NqIXAuj2Ug8WGN/mKlE0ZrrVWkQsQxLbjoPlXL7QuzgtdOsUYcyFpGAO/w4Gfqa9DFO2mRlxFoprSLKAMkcpx0+VczIFIwRn/enlpa86gyZ3O3nSm2iPMEVQebfxrVvRn2M76PcmK4iCklz03xjPhWmadrK3nZQ6nnkliMLtn442yCCPvHpWXS2hgjVwfd88VO6RdCdBEW94oU5c9+9TdNlUnRoWjvDZWj2krRh4CY2APepxUFeX1qbt17Qbnxqo8eaje2esJPBJiK/to7jOMe8RyuP8ymqlJqNyzli5ye+qeLcrM8su10a0htmdWWQHJFbUnwj0r5BtdWvEljUStguOvrX17H8C+gq+GG0Wc957oooq4glYb9uVsJuKbNv8EB+m1blWP/AGwQ9pxJat/hAP0mqOZ1CxJuomUfg4GlXTST31PNbqo3xQkQ7hWJ5WZ9zF4LI0vXE7aTktrlTDMT0weh+TYP1q4Xqi1gupsFmUcuBtvnHWqqtuCOlWeV/atGdmOXZFc+ZGAf1VGbU3yasGVqLRELqRS3AeQBQdm/j4VXNUuu0ugyhmIOQ2dutT0VurN7yZQ/Ev51MdX0A2t7FGuWilKtG2MZU/vH7qlGEYys3afUeWNPsuOnSQ2drdanc4EUSlvHbw+Z/XWaJdzazrlzdXj5dlLEdy7jAFWrjG4mg0uy0mJiC69vP57nlX9f3VXtHsmSaaQgbx9x86tFxhAfa3ySMCiSEAKgIPj19K8SWhLq425jhx4+FFic3Ko4PvsDgjA+VWR7COSLswDvuAPLvqbm4sZIi4rSKW35G3BGMV5srG2jYJIrqwyco2PrinCloy6OASuQT41zhYsxYnGOgPdXVNnWkPeINHi1PTNMlIy1uZYjt3Ehx+0agW4Xh8BVytEuJ9HjPLzo07sregArsmnSY3G3pQ8s0+GeTqE/I6KNHwpEJEP94dPWvpWP4F9KyiGwJdfd6EVq6fCPStujm5XbOY0/Z7ooorcUE7qyn7VlzxBbE/8ApR+01atWc/aNEJNXhPLkiAftGs2qlWOxMn4mdtGrDGN/SusFizdBj1qYigjB95Bmu4gAIwK8vemZ0iEeB4jhl2FPbO9SOCKELksXHKf1fQmpFrYSDDAnNRXEWmPBpDzwMIngdZA5BwN8HOO6u7k3SLYeJnoAofdQ4PTPWnwvElgtoJ0UNbuTzN3Iei+vX5VXLXXZRmOGATSrGG3OcEYyeXq22TgUyiafVNQtY7e5wJZFBjILMxY7kj59e6nUGaMcNkmywahBb3+pySs3M2wAI2wAOhr0unxxLkwuFbIyF8dq7X9v7PeFV/JbB7ulWJo2j4b7WPeRpgoyOgx/vWJ7mz0W6gVfTrIG2mzGGVSAVO+PMVO2VnHFHzE5PQEn+c150SANYTHAyzMTXabJkjRWChVyRnG5q0k0rJqXJXtUjhS63KjPXeoS7vw2ViTlbHUeFTXElpOLkAApCq5c97eQNQxtMp7qFT4Zz9afE17Oyssf2eawHa50u7ly8rdpbhthzgbgeo/VVra5UbBR8xWRs72V3HKuSVIYZODkGtXtLiPW9Nj1WzQqHJWdMfA47/nT5cdrcjJlV8rsfWoVyD4mrwvSs+iMsbjAPXwrQV6Vo/j/APoj6PVFFFekAlU3jG2SfVIuY4PYjH1NXKqdxg4TU4Sc/wDcjp6msetf9Rx1XJCDSkByWFeDaxA9TXv2ws2CrV7WdEAYrk+GK8axODgbRuYdmpbHhXWeza7tXtp4OeKVSjKe8HrTyDU1QYEdOY9UUsAYwSPCuNux4pFa0fhG303thbiUxSjBhkIcL3e6SOYfWnml8M2enSCWxsIoJFXl51U5xnOMmrML6MkFYm+lAvdjiFselO8k37KqH7KbxBa/9ozqfHO31qW0dmm0GeEAFo3V8HwwQf3U318j8LSFhjmjRseq1xsbsWdjfOTyg27gHz7vvojHk2PmFHjS3Mellj3nJwPE13tNNe51U3MmBDGAAT+VtTGxlzpGc7ZVauGk2JnsopSfdZNq0ZW1FUiDbG17o0V/AVZwrY90nuNUfVNMmspSZIgHB2wNmHrWoRWQUe+c0tzptrc25iniDqfGsyjK7RSE3FUzDr23SVefl949Dnr51YOBdXfSrk21yC1o/wAaA9M99SPFPCctjme2VpICc83THrVah/FS5Y4IGK2YslqmJNe0bNaQWl3AstqQ8Tbgju8qm16Csf0LW7zTH5rTMsTH3o3OR61sC/CK26aCjbRCf6PVFFFaxBD0qu8QafJd3qOoHKIwM/M1Yqj79sSqMnpvisWv/wBLHgk3TIOPRUXBJGB1rr+B4eZid+YZ9Kf5B6MevQ1BahxroGnErJfh22XkgQyEk5AAI2/JPf3V5MUpOkW2xQ//AANbFfh694rtBpltD8MYOO/FUu7+0T2uLtNFt0jhVsNcag4iXO3QfMd/eKjYeOTI7peazLLIEL8mmwZVQBkksQNtuu+MVVad+ztRRqSRL3KPpXQRgYwgx4YrK7/jTUZZTDoSyODG7LLOG5uZTjGCSNxuOnTzpkdY1m5jjGr3jvgd/uDffuG9VWKK7FbX2WTimVG16QKmQFUFuo2HSq7xDdCOzWGHLmUjtCu/KPP1/dTM39ujnMUjse9B++mF5LzyuYUwrryHmIzXdiTO+ZVRN6VfRS6S+BnHv59MDFaRwpKs+hwEHIUlf5+tY5p0l1YQyQpGzOw5fxn5PlirJw/xfeaZp/s7WSuxYlcnGScbY7ulGTlcE1kiasVG1LjFZqnGmuXNzCscEKq0gXlCkZzsN989Puru3FWvSs3LZxJvgKQSc7Dy8RUaY29GhHkKMrgFSNwapfEnA63bNNpDrFL17FzgH0PdXXSZ9f1OCV5547YLsuYc7+PXuqUtbW/j96e+mkYDcIiqD5+NJKbXoZfoy28j1LQ5canZTRJzgdpy5Tr+cNq3yP4F9Kri29xKOWS5cRYwYzGuD9asa9K9LRT3JolkVHqiiit5MSo+/QtKCANl3qQrjLAJH5snpjpWbU43kx7YjQdMipIFZWVlBB2+VNjp1phM2sY5FIT3RsO8fOpsWo3BYnPTbpXh7FXO7HHhgb15nwcq6RXyRKprkGnTQYktIZuyIXsWGBk7rgDvqr9ikblrXRIVUoUAMPN8W37yPQ1qZsEIwx5h5gV69iQDC7egFOtJn+hJNPpmWCC+iASPT4YpB+NVhH7y4A+E5zncZos9FutQu0W6SQhlwHI2A7sffWpi0XqTk+OBmgWSKBykjBzXXo81cC7Y3yzPo+DFkzJMxUkkJtuPDNOouCLeNlcy5ZTlkC4UnO3Xu61dzZg498jHkKX2Rc552oWlzjf1lTh4TsUTLqecksCD09PLyrt/w1ppdJJLbndRtvt9KsnsS5yHagWSgYDtj0FL8POMpQIiOwtYlXliTmHTPdgEZ9acqq9DgnA3Iz0p/wCxL+efoKT2Ifnn6Vz4Wb6G3wGg2GAu3f50hY5PnTwWSgfGfpR7Ev57fQUfCzfQeSIz6GpYdKbexp+cadAYGK26PBPFe4nkkpdC0UUVuJhRRRQAUlLRQAlLRRQAUlLRQAlFLRQAmKMUtFACUUtFACUYpaKAEopaKACiiigAooooAKKKKACiiigAooooAKKKKACiiigAooooAKKKKACiiigAoooo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890588"/>
            <a:ext cx="1400175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blog.bioethics.net/541447~Australian-Kangaroo-Post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357298"/>
            <a:ext cx="3929090" cy="52310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57356" y="428604"/>
            <a:ext cx="435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Kangaroo</a:t>
            </a:r>
            <a:endParaRPr lang="en-GB" sz="4800" dirty="0"/>
          </a:p>
        </p:txBody>
      </p:sp>
    </p:spTree>
  </p:cSld>
  <p:clrMapOvr>
    <a:masterClrMapping/>
  </p:clrMapOvr>
  <p:transition>
    <p:cut thruBlk="1"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447800" y="4343400"/>
            <a:ext cx="6019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solidFill>
                  <a:srgbClr val="663300"/>
                </a:solidFill>
              </a:rPr>
              <a:t>This painting is </a:t>
            </a:r>
            <a:r>
              <a:rPr lang="en-GB" sz="3200" i="1">
                <a:solidFill>
                  <a:srgbClr val="CC3300"/>
                </a:solidFill>
              </a:rPr>
              <a:t>Journey of the Koori</a:t>
            </a:r>
            <a:r>
              <a:rPr lang="en-GB" sz="3200">
                <a:solidFill>
                  <a:srgbClr val="663300"/>
                </a:solidFill>
              </a:rPr>
              <a:t> by Ron Potter. What do you think a Koori is? </a:t>
            </a:r>
          </a:p>
        </p:txBody>
      </p:sp>
      <p:pic>
        <p:nvPicPr>
          <p:cNvPr id="8204" name="Picture 12" descr="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5715000" cy="3527425"/>
          </a:xfrm>
          <a:prstGeom prst="rect">
            <a:avLst/>
          </a:prstGeom>
          <a:noFill/>
        </p:spPr>
      </p:pic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00400" cy="4667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FF6600"/>
                </a:solidFill>
              </a:rPr>
              <a:t>It’s a kangaroo</a:t>
            </a:r>
          </a:p>
        </p:txBody>
      </p:sp>
    </p:spTree>
  </p:cSld>
  <p:clrMapOvr>
    <a:masterClrMapping/>
  </p:clrMapOvr>
  <p:transition>
    <p:cut thruBlk="1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 advAuto="1000"/>
      <p:bldP spid="8205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6600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5C002D"/>
      </a:accent6>
      <a:hlink>
        <a:srgbClr val="CC3300"/>
      </a:hlink>
      <a:folHlink>
        <a:srgbClr val="FF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210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Default Design</vt:lpstr>
      <vt:lpstr>Aboriginal Art</vt:lpstr>
      <vt:lpstr>Where is Australia?</vt:lpstr>
      <vt:lpstr>Aboriginal paintings include humans, plants and animal figures</vt:lpstr>
      <vt:lpstr>Slide 4</vt:lpstr>
      <vt:lpstr>Slide 5</vt:lpstr>
      <vt:lpstr>Aboriginal People</vt:lpstr>
      <vt:lpstr>Aboriginal Paintings</vt:lpstr>
      <vt:lpstr>Slide 8</vt:lpstr>
      <vt:lpstr>Slide 9</vt:lpstr>
      <vt:lpstr>Aboriginal paintings use earth colours</vt:lpstr>
      <vt:lpstr>Aboriginal paintings are also often made up of dots</vt:lpstr>
      <vt:lpstr>Slide 12</vt:lpstr>
      <vt:lpstr>Slide 13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Aboriginal Art</dc:title>
  <dc:creator>Rosmond Kinsey Milner</dc:creator>
  <cp:lastModifiedBy>Claire McKinney</cp:lastModifiedBy>
  <cp:revision>61</cp:revision>
  <dcterms:created xsi:type="dcterms:W3CDTF">2001-02-10T19:41:58Z</dcterms:created>
  <dcterms:modified xsi:type="dcterms:W3CDTF">2010-06-29T13:36:25Z</dcterms:modified>
</cp:coreProperties>
</file>