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62" r:id="rId5"/>
    <p:sldId id="264" r:id="rId6"/>
    <p:sldId id="263" r:id="rId7"/>
    <p:sldId id="276" r:id="rId8"/>
    <p:sldId id="267" r:id="rId9"/>
    <p:sldId id="266" r:id="rId10"/>
    <p:sldId id="257" r:id="rId11"/>
    <p:sldId id="259" r:id="rId12"/>
    <p:sldId id="275" r:id="rId13"/>
    <p:sldId id="272" r:id="rId14"/>
    <p:sldId id="273" r:id="rId15"/>
    <p:sldId id="274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14BE50-524F-4DFA-9465-00194D3357C2}">
          <p14:sldIdLst>
            <p14:sldId id="260"/>
            <p14:sldId id="261"/>
            <p14:sldId id="256"/>
          </p14:sldIdLst>
        </p14:section>
        <p14:section name="Untitled Section" id="{E5470073-33FA-401B-A5BE-B310DDB20D12}">
          <p14:sldIdLst>
            <p14:sldId id="262"/>
            <p14:sldId id="264"/>
            <p14:sldId id="263"/>
          </p14:sldIdLst>
        </p14:section>
        <p14:section name="Untitled Section" id="{2A937E11-21D7-4543-B15D-3CE9239F3BB7}">
          <p14:sldIdLst>
            <p14:sldId id="276"/>
            <p14:sldId id="267"/>
            <p14:sldId id="266"/>
            <p14:sldId id="257"/>
            <p14:sldId id="259"/>
          </p14:sldIdLst>
        </p14:section>
        <p14:section name="Untitled Section" id="{BC998809-CCBC-4302-9582-D1EF2F160D19}">
          <p14:sldIdLst>
            <p14:sldId id="275"/>
            <p14:sldId id="272"/>
            <p14:sldId id="273"/>
            <p14:sldId id="274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C46-83CA-4F9A-95E6-7D0892390C8A}" type="datetimeFigureOut">
              <a:rPr lang="en-GB" smtClean="0"/>
              <a:t>03/03/2017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AB9-AD6A-4F7D-81FB-275E73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87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C46-83CA-4F9A-95E6-7D0892390C8A}" type="datetimeFigureOut">
              <a:rPr lang="en-GB" smtClean="0"/>
              <a:t>03/03/2017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AB9-AD6A-4F7D-81FB-275E73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88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C46-83CA-4F9A-95E6-7D0892390C8A}" type="datetimeFigureOut">
              <a:rPr lang="en-GB" smtClean="0"/>
              <a:t>03/03/2017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AB9-AD6A-4F7D-81FB-275E73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34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C46-83CA-4F9A-95E6-7D0892390C8A}" type="datetimeFigureOut">
              <a:rPr lang="en-GB" smtClean="0"/>
              <a:t>03/03/2017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AB9-AD6A-4F7D-81FB-275E73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61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C46-83CA-4F9A-95E6-7D0892390C8A}" type="datetimeFigureOut">
              <a:rPr lang="en-GB" smtClean="0"/>
              <a:t>03/03/2017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AB9-AD6A-4F7D-81FB-275E73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8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C46-83CA-4F9A-95E6-7D0892390C8A}" type="datetimeFigureOut">
              <a:rPr lang="en-GB" smtClean="0"/>
              <a:t>03/03/2017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AB9-AD6A-4F7D-81FB-275E73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7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C46-83CA-4F9A-95E6-7D0892390C8A}" type="datetimeFigureOut">
              <a:rPr lang="en-GB" smtClean="0"/>
              <a:t>03/03/2017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AB9-AD6A-4F7D-81FB-275E73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52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C46-83CA-4F9A-95E6-7D0892390C8A}" type="datetimeFigureOut">
              <a:rPr lang="en-GB" smtClean="0"/>
              <a:t>03/03/2017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AB9-AD6A-4F7D-81FB-275E73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11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C46-83CA-4F9A-95E6-7D0892390C8A}" type="datetimeFigureOut">
              <a:rPr lang="en-GB" smtClean="0"/>
              <a:t>03/03/2017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AB9-AD6A-4F7D-81FB-275E73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29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C46-83CA-4F9A-95E6-7D0892390C8A}" type="datetimeFigureOut">
              <a:rPr lang="en-GB" smtClean="0"/>
              <a:t>03/03/2017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AB9-AD6A-4F7D-81FB-275E73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92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C46-83CA-4F9A-95E6-7D0892390C8A}" type="datetimeFigureOut">
              <a:rPr lang="en-GB" smtClean="0"/>
              <a:t>03/03/2017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AB9-AD6A-4F7D-81FB-275E73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80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19C46-83CA-4F9A-95E6-7D0892390C8A}" type="datetimeFigureOut">
              <a:rPr lang="en-GB" smtClean="0"/>
              <a:t>03/03/2017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A7AB9-AD6A-4F7D-81FB-275E73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85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8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Invoice</a:t>
            </a:r>
            <a:endParaRPr lang="en-GB" dirty="0"/>
          </a:p>
        </p:txBody>
      </p:sp>
      <p:pic>
        <p:nvPicPr>
          <p:cNvPr id="1027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60" y="2546588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72135" y="3484433"/>
            <a:ext cx="1490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(Prelim letter)</a:t>
            </a:r>
          </a:p>
          <a:p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028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67682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1074830" y="13875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35696" y="1765533"/>
            <a:ext cx="759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smtClean="0"/>
              <a:t>Paperclip</a:t>
            </a:r>
            <a:endParaRPr lang="en-GB" sz="12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27230" y="15399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03848" y="188640"/>
            <a:ext cx="3593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0070C0"/>
                </a:solidFill>
              </a:rPr>
              <a:t>“Prelim - Prepare”</a:t>
            </a:r>
            <a:endParaRPr lang="en-GB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730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8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Invoice</a:t>
            </a:r>
            <a:endParaRPr lang="en-GB" dirty="0"/>
          </a:p>
        </p:txBody>
      </p:sp>
      <p:pic>
        <p:nvPicPr>
          <p:cNvPr id="1027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60" y="2546588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72135" y="3484433"/>
            <a:ext cx="1165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(Invoice)</a:t>
            </a:r>
          </a:p>
          <a:p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3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85735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15951" y="5733913"/>
            <a:ext cx="1337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(Tax receipt)</a:t>
            </a:r>
          </a:p>
          <a:p>
            <a:pPr algn="ctr"/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028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67682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1074830" y="13875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505" y="390682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 flipH="1">
            <a:off x="1362695" y="3626708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GITHUB\incodehq\incode-module-communications\module\src\main\java\org\incode\module\communications\dom\impl\comms\Communication-e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49322"/>
            <a:ext cx="1163127" cy="116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643394" y="3410684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(Post)</a:t>
            </a:r>
          </a:p>
          <a:p>
            <a:r>
              <a:rPr lang="en-GB" dirty="0" smtClean="0"/>
              <a:t>Communication</a:t>
            </a:r>
            <a:endParaRPr lang="en-GB" dirty="0"/>
          </a:p>
        </p:txBody>
      </p:sp>
      <p:pic>
        <p:nvPicPr>
          <p:cNvPr id="27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367" y="276611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1227230" y="15399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380247" y="3004718"/>
            <a:ext cx="3096344" cy="26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601" y="420627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/>
          <p:cNvCxnSpPr/>
          <p:nvPr/>
        </p:nvCxnSpPr>
        <p:spPr>
          <a:xfrm flipV="1">
            <a:off x="2053048" y="3337233"/>
            <a:ext cx="4391160" cy="1890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03848" y="188640"/>
            <a:ext cx="2973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00B050"/>
                </a:solidFill>
              </a:rPr>
              <a:t>“Send by Post”</a:t>
            </a:r>
            <a:endParaRPr lang="en-GB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38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8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Invoice</a:t>
            </a:r>
            <a:endParaRPr lang="en-GB" dirty="0"/>
          </a:p>
        </p:txBody>
      </p:sp>
      <p:pic>
        <p:nvPicPr>
          <p:cNvPr id="1027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60" y="2546588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72135" y="3484433"/>
            <a:ext cx="1165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(Invoice)</a:t>
            </a:r>
          </a:p>
          <a:p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3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85735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15951" y="5733913"/>
            <a:ext cx="1337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(Tax receipt)</a:t>
            </a:r>
          </a:p>
          <a:p>
            <a:pPr algn="ctr"/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028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67682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1074830" y="13875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505" y="390682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 flipH="1">
            <a:off x="1362695" y="3626708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GITHUB\incodehq\incode-module-communications\module\src\main\java\org\incode\module\communications\dom\impl\comms\Communication-e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49322"/>
            <a:ext cx="1163127" cy="116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643394" y="3410684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(Email)</a:t>
            </a:r>
          </a:p>
          <a:p>
            <a:r>
              <a:rPr lang="en-GB" dirty="0" smtClean="0"/>
              <a:t>Communication</a:t>
            </a:r>
            <a:endParaRPr lang="en-GB" dirty="0"/>
          </a:p>
        </p:txBody>
      </p:sp>
      <p:pic>
        <p:nvPicPr>
          <p:cNvPr id="1030" name="Picture 6" descr="C:\GITHUB\incodehq\incode-module-document\dom\src\main\java\org\incode\module\document\dom\impl\docs\Document-htm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811548"/>
            <a:ext cx="831384" cy="83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244343" y="5644673"/>
            <a:ext cx="1892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(Email cover note)</a:t>
            </a:r>
          </a:p>
          <a:p>
            <a:pPr algn="ctr"/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27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367" y="276611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1227230" y="15399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380247" y="3004718"/>
            <a:ext cx="3096344" cy="26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710" y="3933056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/>
          <p:cNvCxnSpPr/>
          <p:nvPr/>
        </p:nvCxnSpPr>
        <p:spPr>
          <a:xfrm flipH="1">
            <a:off x="5571709" y="3638125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601" y="420627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/>
          <p:cNvCxnSpPr/>
          <p:nvPr/>
        </p:nvCxnSpPr>
        <p:spPr>
          <a:xfrm flipV="1">
            <a:off x="2053048" y="3337233"/>
            <a:ext cx="4391160" cy="1890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03848" y="188640"/>
            <a:ext cx="3181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00B050"/>
                </a:solidFill>
              </a:rPr>
              <a:t>“Send by Email”</a:t>
            </a:r>
            <a:endParaRPr lang="en-GB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33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8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Invoice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66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8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Invoice</a:t>
            </a:r>
            <a:endParaRPr lang="en-GB" dirty="0"/>
          </a:p>
        </p:txBody>
      </p:sp>
      <p:pic>
        <p:nvPicPr>
          <p:cNvPr id="13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85735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15951" y="5733913"/>
            <a:ext cx="1337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(Tax receipt)</a:t>
            </a:r>
          </a:p>
          <a:p>
            <a:pPr algn="ctr"/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20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58" y="2767814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827584" y="1412776"/>
            <a:ext cx="535111" cy="3228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03848" y="188640"/>
            <a:ext cx="2583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00B050"/>
                </a:solidFill>
              </a:rPr>
              <a:t>“Attach PDF”</a:t>
            </a:r>
            <a:endParaRPr lang="en-GB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74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8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Invoice</a:t>
            </a:r>
            <a:endParaRPr lang="en-GB" dirty="0"/>
          </a:p>
        </p:txBody>
      </p:sp>
      <p:pic>
        <p:nvPicPr>
          <p:cNvPr id="13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85735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15951" y="5733913"/>
            <a:ext cx="1337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(Tax receipt)</a:t>
            </a:r>
          </a:p>
          <a:p>
            <a:pPr algn="ctr"/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20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58" y="2767814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827584" y="1412776"/>
            <a:ext cx="535111" cy="3228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03848" y="188640"/>
            <a:ext cx="2041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00B050"/>
                </a:solidFill>
              </a:rPr>
              <a:t>“Prepare”</a:t>
            </a:r>
            <a:endParaRPr lang="en-GB" sz="3600" dirty="0">
              <a:solidFill>
                <a:srgbClr val="00B050"/>
              </a:solidFill>
            </a:endParaRPr>
          </a:p>
        </p:txBody>
      </p:sp>
      <p:pic>
        <p:nvPicPr>
          <p:cNvPr id="10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60" y="2546588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372135" y="3484433"/>
            <a:ext cx="1165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(Invoice)</a:t>
            </a:r>
          </a:p>
          <a:p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2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67682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1074830" y="13875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227230" y="15399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85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8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Invoice</a:t>
            </a:r>
            <a:endParaRPr lang="en-GB" dirty="0"/>
          </a:p>
        </p:txBody>
      </p:sp>
      <p:pic>
        <p:nvPicPr>
          <p:cNvPr id="13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85735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15951" y="5733913"/>
            <a:ext cx="1337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(Tax receipt)</a:t>
            </a:r>
          </a:p>
          <a:p>
            <a:pPr algn="ctr"/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20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58" y="2767814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827584" y="1412776"/>
            <a:ext cx="535111" cy="3228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23728" y="4293096"/>
            <a:ext cx="6567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00B050"/>
                </a:solidFill>
              </a:rPr>
              <a:t>Notices the attached PDF and also links </a:t>
            </a:r>
            <a:r>
              <a:rPr lang="en-GB" sz="2800" smtClean="0">
                <a:solidFill>
                  <a:srgbClr val="00B050"/>
                </a:solidFill>
              </a:rPr>
              <a:t>to it</a:t>
            </a:r>
            <a:endParaRPr lang="en-GB" sz="2800" dirty="0">
              <a:solidFill>
                <a:srgbClr val="00B050"/>
              </a:solidFill>
            </a:endParaRPr>
          </a:p>
        </p:txBody>
      </p:sp>
      <p:pic>
        <p:nvPicPr>
          <p:cNvPr id="10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60" y="2546588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372135" y="3484433"/>
            <a:ext cx="1165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(Invoice)</a:t>
            </a:r>
          </a:p>
          <a:p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2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67682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1074830" y="13875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227230" y="15399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505" y="390682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/>
          <p:nvPr/>
        </p:nvCxnSpPr>
        <p:spPr>
          <a:xfrm flipH="1">
            <a:off x="1362695" y="3626708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04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8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Invoice</a:t>
            </a:r>
            <a:endParaRPr lang="en-GB" dirty="0"/>
          </a:p>
        </p:txBody>
      </p:sp>
      <p:pic>
        <p:nvPicPr>
          <p:cNvPr id="1027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60" y="2546588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72135" y="3484433"/>
            <a:ext cx="1165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(Invoice)</a:t>
            </a:r>
          </a:p>
          <a:p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3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85735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15951" y="5733913"/>
            <a:ext cx="1337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(Tax receipt)</a:t>
            </a:r>
          </a:p>
          <a:p>
            <a:pPr algn="ctr"/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028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67682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1074830" y="13875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505" y="390682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 flipH="1">
            <a:off x="1362695" y="3626708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GITHUB\incodehq\incode-module-communications\module\src\main\java\org\incode\module\communications\dom\impl\comms\Communication-e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49322"/>
            <a:ext cx="1163127" cy="116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643394" y="3410684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(Post)</a:t>
            </a:r>
          </a:p>
          <a:p>
            <a:r>
              <a:rPr lang="en-GB" dirty="0" smtClean="0"/>
              <a:t>Communication</a:t>
            </a:r>
            <a:endParaRPr lang="en-GB" dirty="0"/>
          </a:p>
        </p:txBody>
      </p:sp>
      <p:pic>
        <p:nvPicPr>
          <p:cNvPr id="27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367" y="276611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1227230" y="15399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380247" y="3004718"/>
            <a:ext cx="3096344" cy="26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601" y="420627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/>
          <p:cNvCxnSpPr/>
          <p:nvPr/>
        </p:nvCxnSpPr>
        <p:spPr>
          <a:xfrm flipV="1">
            <a:off x="2053048" y="3337233"/>
            <a:ext cx="4391160" cy="1890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03848" y="188640"/>
            <a:ext cx="2973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00B050"/>
                </a:solidFill>
              </a:rPr>
              <a:t>“Send by Post”</a:t>
            </a:r>
            <a:endParaRPr lang="en-GB" sz="3600" dirty="0">
              <a:solidFill>
                <a:srgbClr val="00B050"/>
              </a:solidFill>
            </a:endParaRPr>
          </a:p>
        </p:txBody>
      </p:sp>
      <p:pic>
        <p:nvPicPr>
          <p:cNvPr id="22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58" y="2767814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827584" y="1412776"/>
            <a:ext cx="535111" cy="3228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22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8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Invoice</a:t>
            </a:r>
            <a:endParaRPr lang="en-GB" dirty="0"/>
          </a:p>
        </p:txBody>
      </p:sp>
      <p:pic>
        <p:nvPicPr>
          <p:cNvPr id="1027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60" y="2546588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72135" y="3484433"/>
            <a:ext cx="1165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(Invoice)</a:t>
            </a:r>
          </a:p>
          <a:p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3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85735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15951" y="5733913"/>
            <a:ext cx="1337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(Tax receipt)</a:t>
            </a:r>
          </a:p>
          <a:p>
            <a:pPr algn="ctr"/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028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67682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1074830" y="13875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505" y="390682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 flipH="1">
            <a:off x="1362695" y="3626708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GITHUB\incodehq\incode-module-communications\module\src\main\java\org\incode\module\communications\dom\impl\comms\Communication-e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49322"/>
            <a:ext cx="1163127" cy="116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643394" y="3410684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(Email)</a:t>
            </a:r>
          </a:p>
          <a:p>
            <a:r>
              <a:rPr lang="en-GB" dirty="0" smtClean="0"/>
              <a:t>Communication</a:t>
            </a:r>
            <a:endParaRPr lang="en-GB" dirty="0"/>
          </a:p>
        </p:txBody>
      </p:sp>
      <p:pic>
        <p:nvPicPr>
          <p:cNvPr id="1030" name="Picture 6" descr="C:\GITHUB\incodehq\incode-module-document\dom\src\main\java\org\incode\module\document\dom\impl\docs\Document-htm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811548"/>
            <a:ext cx="831384" cy="83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244343" y="5644673"/>
            <a:ext cx="1892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(Email cover note)</a:t>
            </a:r>
          </a:p>
          <a:p>
            <a:pPr algn="ctr"/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27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367" y="276611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1227230" y="15399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380247" y="3004718"/>
            <a:ext cx="3096344" cy="26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710" y="3933056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/>
          <p:cNvCxnSpPr/>
          <p:nvPr/>
        </p:nvCxnSpPr>
        <p:spPr>
          <a:xfrm flipH="1">
            <a:off x="5571709" y="3638125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601" y="420627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/>
          <p:cNvCxnSpPr/>
          <p:nvPr/>
        </p:nvCxnSpPr>
        <p:spPr>
          <a:xfrm flipV="1">
            <a:off x="2053048" y="3337233"/>
            <a:ext cx="4391160" cy="1890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03848" y="188640"/>
            <a:ext cx="3181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00B050"/>
                </a:solidFill>
              </a:rPr>
              <a:t>“Send by Email”</a:t>
            </a:r>
            <a:endParaRPr lang="en-GB" sz="3600" dirty="0">
              <a:solidFill>
                <a:srgbClr val="00B050"/>
              </a:solidFill>
            </a:endParaRPr>
          </a:p>
        </p:txBody>
      </p:sp>
      <p:pic>
        <p:nvPicPr>
          <p:cNvPr id="28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58" y="2767814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/>
          <p:cNvCxnSpPr/>
          <p:nvPr/>
        </p:nvCxnSpPr>
        <p:spPr>
          <a:xfrm>
            <a:off x="827584" y="1412776"/>
            <a:ext cx="535111" cy="3228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22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8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Invoice</a:t>
            </a:r>
            <a:endParaRPr lang="en-GB" dirty="0"/>
          </a:p>
        </p:txBody>
      </p:sp>
      <p:pic>
        <p:nvPicPr>
          <p:cNvPr id="1027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60" y="2546588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72135" y="3484433"/>
            <a:ext cx="1490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(Prelim letter)</a:t>
            </a:r>
          </a:p>
          <a:p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028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67682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1074830" y="13875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GITHUB\incodehq\incode-module-communications\module\src\main\java\org\incode\module\communications\dom\impl\comms\Communication-e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49322"/>
            <a:ext cx="1163127" cy="116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643394" y="3410684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(Postal)</a:t>
            </a:r>
          </a:p>
          <a:p>
            <a:r>
              <a:rPr lang="en-GB" dirty="0" smtClean="0"/>
              <a:t>Communication</a:t>
            </a:r>
            <a:endParaRPr lang="en-GB" dirty="0"/>
          </a:p>
        </p:txBody>
      </p:sp>
      <p:pic>
        <p:nvPicPr>
          <p:cNvPr id="27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367" y="276611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1227230" y="15399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380247" y="3004718"/>
            <a:ext cx="3096344" cy="26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03848" y="188640"/>
            <a:ext cx="4525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0070C0"/>
                </a:solidFill>
              </a:rPr>
              <a:t>“Prelim - Send by Post”</a:t>
            </a:r>
            <a:endParaRPr lang="en-GB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71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8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Invoice</a:t>
            </a:r>
            <a:endParaRPr lang="en-GB" dirty="0"/>
          </a:p>
        </p:txBody>
      </p:sp>
      <p:pic>
        <p:nvPicPr>
          <p:cNvPr id="1027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60" y="2546588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72135" y="3484433"/>
            <a:ext cx="1490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(Prelim letter)</a:t>
            </a:r>
          </a:p>
          <a:p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028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67682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1074830" y="13875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GITHUB\incodehq\incode-module-communications\module\src\main\java\org\incode\module\communications\dom\impl\comms\Communication-e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49322"/>
            <a:ext cx="1163127" cy="116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643394" y="3410684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(Email)</a:t>
            </a:r>
          </a:p>
          <a:p>
            <a:r>
              <a:rPr lang="en-GB" dirty="0" smtClean="0"/>
              <a:t>Communication</a:t>
            </a:r>
            <a:endParaRPr lang="en-GB" dirty="0"/>
          </a:p>
        </p:txBody>
      </p:sp>
      <p:pic>
        <p:nvPicPr>
          <p:cNvPr id="1030" name="Picture 6" descr="C:\GITHUB\incodehq\incode-module-document\dom\src\main\java\org\incode\module\document\dom\impl\docs\Document-htm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811548"/>
            <a:ext cx="831384" cy="83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244343" y="5644673"/>
            <a:ext cx="1892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(Email cover note)</a:t>
            </a:r>
          </a:p>
          <a:p>
            <a:pPr algn="ctr"/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27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367" y="276611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1227230" y="15399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380247" y="3004718"/>
            <a:ext cx="3096344" cy="26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710" y="3933056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/>
          <p:cNvCxnSpPr/>
          <p:nvPr/>
        </p:nvCxnSpPr>
        <p:spPr>
          <a:xfrm flipH="1">
            <a:off x="5571709" y="3638125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03848" y="188640"/>
            <a:ext cx="4733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0070C0"/>
                </a:solidFill>
              </a:rPr>
              <a:t>“Prelim - Send by Email”</a:t>
            </a:r>
            <a:endParaRPr lang="en-GB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06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8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Invoice</a:t>
            </a:r>
            <a:endParaRPr lang="en-GB" dirty="0"/>
          </a:p>
        </p:txBody>
      </p:sp>
      <p:pic>
        <p:nvPicPr>
          <p:cNvPr id="1027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60" y="2546588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72135" y="3484433"/>
            <a:ext cx="1165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(Invoice)</a:t>
            </a:r>
          </a:p>
          <a:p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028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67682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1074830" y="13875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227230" y="15399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3848" y="188640"/>
            <a:ext cx="3720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chemeClr val="accent6">
                    <a:lumMod val="75000"/>
                  </a:schemeClr>
                </a:solidFill>
              </a:rPr>
              <a:t>“Invoice - Prepare”</a:t>
            </a:r>
            <a:endParaRPr lang="en-GB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59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8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Invoice</a:t>
            </a:r>
            <a:endParaRPr lang="en-GB" dirty="0"/>
          </a:p>
        </p:txBody>
      </p:sp>
      <p:pic>
        <p:nvPicPr>
          <p:cNvPr id="1027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60" y="2546588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72135" y="3484433"/>
            <a:ext cx="1186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(Invoice)</a:t>
            </a:r>
          </a:p>
          <a:p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028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67682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1074830" y="13875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GITHUB\incodehq\incode-module-communications\module\src\main\java\org\incode\module\communications\dom\impl\comms\Communication-e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49322"/>
            <a:ext cx="1163127" cy="116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643394" y="3410684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(Postal)</a:t>
            </a:r>
          </a:p>
          <a:p>
            <a:r>
              <a:rPr lang="en-GB" dirty="0" smtClean="0"/>
              <a:t>Communication</a:t>
            </a:r>
            <a:endParaRPr lang="en-GB" dirty="0"/>
          </a:p>
        </p:txBody>
      </p:sp>
      <p:pic>
        <p:nvPicPr>
          <p:cNvPr id="27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367" y="276611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1227230" y="15399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380247" y="3004718"/>
            <a:ext cx="3096344" cy="26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03848" y="188640"/>
            <a:ext cx="4652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chemeClr val="accent6">
                    <a:lumMod val="75000"/>
                  </a:schemeClr>
                </a:solidFill>
              </a:rPr>
              <a:t>“Invoice - Send by Post”</a:t>
            </a:r>
            <a:endParaRPr lang="en-GB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36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8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Invoice</a:t>
            </a:r>
            <a:endParaRPr lang="en-GB" dirty="0"/>
          </a:p>
        </p:txBody>
      </p:sp>
      <p:pic>
        <p:nvPicPr>
          <p:cNvPr id="1027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60" y="2546588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72135" y="3484433"/>
            <a:ext cx="1165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(Invoice)</a:t>
            </a:r>
          </a:p>
          <a:p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028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67682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1074830" y="13875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GITHUB\incodehq\incode-module-communications\module\src\main\java\org\incode\module\communications\dom\impl\comms\Communication-e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49322"/>
            <a:ext cx="1163127" cy="116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643394" y="3410684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(Email)</a:t>
            </a:r>
          </a:p>
          <a:p>
            <a:r>
              <a:rPr lang="en-GB" dirty="0" smtClean="0"/>
              <a:t>Communication</a:t>
            </a:r>
            <a:endParaRPr lang="en-GB" dirty="0"/>
          </a:p>
        </p:txBody>
      </p:sp>
      <p:pic>
        <p:nvPicPr>
          <p:cNvPr id="1030" name="Picture 6" descr="C:\GITHUB\incodehq\incode-module-document\dom\src\main\java\org\incode\module\document\dom\impl\docs\Document-htm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811548"/>
            <a:ext cx="831384" cy="83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244343" y="5644673"/>
            <a:ext cx="1892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(Email cover note)</a:t>
            </a:r>
          </a:p>
          <a:p>
            <a:pPr algn="ctr"/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27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367" y="276611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1227230" y="15399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380247" y="3004718"/>
            <a:ext cx="3096344" cy="26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710" y="3933056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/>
          <p:cNvCxnSpPr/>
          <p:nvPr/>
        </p:nvCxnSpPr>
        <p:spPr>
          <a:xfrm flipH="1">
            <a:off x="5571709" y="3638125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03848" y="188640"/>
            <a:ext cx="4860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chemeClr val="accent6">
                    <a:lumMod val="75000"/>
                  </a:schemeClr>
                </a:solidFill>
              </a:rPr>
              <a:t>“Invoice - Send by Email”</a:t>
            </a:r>
            <a:endParaRPr lang="en-GB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6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8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Invoice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732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8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Invoice</a:t>
            </a:r>
            <a:endParaRPr lang="en-GB" dirty="0"/>
          </a:p>
        </p:txBody>
      </p:sp>
      <p:pic>
        <p:nvPicPr>
          <p:cNvPr id="1027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60" y="2546588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72135" y="3484433"/>
            <a:ext cx="1165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(Invoice)</a:t>
            </a:r>
          </a:p>
          <a:p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028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67682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1074830" y="13875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227230" y="15399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3848" y="188640"/>
            <a:ext cx="2041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00B050"/>
                </a:solidFill>
              </a:rPr>
              <a:t>“Prepare”</a:t>
            </a:r>
            <a:endParaRPr lang="en-GB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96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8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Invoice</a:t>
            </a:r>
            <a:endParaRPr lang="en-GB" dirty="0"/>
          </a:p>
        </p:txBody>
      </p:sp>
      <p:pic>
        <p:nvPicPr>
          <p:cNvPr id="1027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60" y="2546588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72135" y="3484433"/>
            <a:ext cx="1165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(Invoice)</a:t>
            </a:r>
          </a:p>
          <a:p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3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85735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15951" y="5733913"/>
            <a:ext cx="1337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(Tax receipt)</a:t>
            </a:r>
          </a:p>
          <a:p>
            <a:pPr algn="ctr"/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028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67682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1074830" y="13875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505" y="390682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 flipH="1">
            <a:off x="1362695" y="3626708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227230" y="15399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03848" y="188640"/>
            <a:ext cx="2583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00B050"/>
                </a:solidFill>
              </a:rPr>
              <a:t>“Attach PDF”</a:t>
            </a:r>
            <a:endParaRPr lang="en-GB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6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254</Words>
  <Application>Microsoft Office PowerPoint</Application>
  <PresentationFormat>On-screen Show (4:3)</PresentationFormat>
  <Paragraphs>101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6</cp:revision>
  <dcterms:created xsi:type="dcterms:W3CDTF">2017-03-01T12:43:32Z</dcterms:created>
  <dcterms:modified xsi:type="dcterms:W3CDTF">2017-03-03T10:41:13Z</dcterms:modified>
</cp:coreProperties>
</file>